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9" r:id="rId1"/>
  </p:sldMasterIdLst>
  <p:notesMasterIdLst>
    <p:notesMasterId r:id="rId19"/>
  </p:notesMasterIdLst>
  <p:handoutMasterIdLst>
    <p:handoutMasterId r:id="rId20"/>
  </p:handoutMasterIdLst>
  <p:sldIdLst>
    <p:sldId id="327" r:id="rId2"/>
    <p:sldId id="370" r:id="rId3"/>
    <p:sldId id="328" r:id="rId4"/>
    <p:sldId id="290" r:id="rId5"/>
    <p:sldId id="310" r:id="rId6"/>
    <p:sldId id="360" r:id="rId7"/>
    <p:sldId id="313" r:id="rId8"/>
    <p:sldId id="278" r:id="rId9"/>
    <p:sldId id="371" r:id="rId10"/>
    <p:sldId id="355" r:id="rId11"/>
    <p:sldId id="350" r:id="rId12"/>
    <p:sldId id="351" r:id="rId13"/>
    <p:sldId id="369" r:id="rId14"/>
    <p:sldId id="340" r:id="rId15"/>
    <p:sldId id="368" r:id="rId16"/>
    <p:sldId id="367" r:id="rId17"/>
    <p:sldId id="342" r:id="rId1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86C9"/>
    <a:srgbClr val="3B76B2"/>
    <a:srgbClr val="2EA0AC"/>
    <a:srgbClr val="2093CB"/>
    <a:srgbClr val="30B0DC"/>
    <a:srgbClr val="0B739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942" autoAdjust="0"/>
  </p:normalViewPr>
  <p:slideViewPr>
    <p:cSldViewPr snapToGrid="0" snapToObjects="1">
      <p:cViewPr>
        <p:scale>
          <a:sx n="85" d="100"/>
          <a:sy n="85" d="100"/>
        </p:scale>
        <p:origin x="-1440" y="228"/>
      </p:cViewPr>
      <p:guideLst>
        <p:guide orient="horz" pos="2160"/>
        <p:guide pos="2880"/>
      </p:guideLst>
    </p:cSldViewPr>
  </p:slideViewPr>
  <p:outlineViewPr>
    <p:cViewPr>
      <p:scale>
        <a:sx n="33" d="100"/>
        <a:sy n="33" d="100"/>
      </p:scale>
      <p:origin x="0" y="472"/>
    </p:cViewPr>
  </p:outlineViewPr>
  <p:notesTextViewPr>
    <p:cViewPr>
      <p:scale>
        <a:sx n="100" d="100"/>
        <a:sy n="100" d="100"/>
      </p:scale>
      <p:origin x="0" y="0"/>
    </p:cViewPr>
  </p:notesTextViewPr>
  <p:sorterViewPr>
    <p:cViewPr>
      <p:scale>
        <a:sx n="72" d="100"/>
        <a:sy n="7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image" Target="../media/image8.jpeg"/><Relationship Id="rId4" Type="http://schemas.openxmlformats.org/officeDocument/2006/relationships/image" Target="../media/image11.jpeg"/></Relationships>
</file>

<file path=ppt/diagrams/_rels/data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image" Target="../media/image21.png"/><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diagrams/_rels/data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image" Target="../media/image8.jpeg"/><Relationship Id="rId4" Type="http://schemas.openxmlformats.org/officeDocument/2006/relationships/image" Target="../media/image11.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image" Target="../media/image21.png"/><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A7F7E4-53BB-8748-9016-C4D0C331E28A}" type="doc">
      <dgm:prSet loTypeId="urn:microsoft.com/office/officeart/2005/8/layout/hList7" loCatId="" qsTypeId="urn:microsoft.com/office/officeart/2005/8/quickstyle/simple4" qsCatId="simple" csTypeId="urn:microsoft.com/office/officeart/2005/8/colors/accent1_2" csCatId="accent1" phldr="1"/>
      <dgm:spPr/>
      <dgm:t>
        <a:bodyPr/>
        <a:lstStyle/>
        <a:p>
          <a:endParaRPr lang="en-GB"/>
        </a:p>
      </dgm:t>
    </dgm:pt>
    <dgm:pt modelId="{B1D645F6-CE10-0F44-A6BA-BD682BE77F6E}">
      <dgm:prSet phldrT="[Text]" custT="1"/>
      <dgm:spPr/>
      <dgm:t>
        <a:bodyPr/>
        <a:lstStyle/>
        <a:p>
          <a:r>
            <a:rPr lang="en-GB" sz="1800" dirty="0" smtClean="0"/>
            <a:t>long-term development of the climate system</a:t>
          </a:r>
          <a:endParaRPr lang="en-GB" sz="1800" dirty="0"/>
        </a:p>
      </dgm:t>
    </dgm:pt>
    <dgm:pt modelId="{3FE9AECB-77A7-8540-AB3E-9EA4E290F20B}" type="parTrans" cxnId="{582BFCD8-65DA-AE4B-AAF2-845FE68C4204}">
      <dgm:prSet/>
      <dgm:spPr/>
      <dgm:t>
        <a:bodyPr/>
        <a:lstStyle/>
        <a:p>
          <a:endParaRPr lang="en-GB" sz="3200"/>
        </a:p>
      </dgm:t>
    </dgm:pt>
    <dgm:pt modelId="{340315E3-89A6-5E41-9A0D-D9C3C9C1F9AD}" type="sibTrans" cxnId="{582BFCD8-65DA-AE4B-AAF2-845FE68C4204}">
      <dgm:prSet custT="1"/>
      <dgm:spPr/>
      <dgm:t>
        <a:bodyPr/>
        <a:lstStyle/>
        <a:p>
          <a:endParaRPr lang="en-GB" sz="3200"/>
        </a:p>
      </dgm:t>
    </dgm:pt>
    <dgm:pt modelId="{63256915-A2DD-3145-8B6B-63B20193098A}">
      <dgm:prSet phldrT="[Text]" custT="1"/>
      <dgm:spPr/>
      <dgm:t>
        <a:bodyPr/>
        <a:lstStyle/>
        <a:p>
          <a:r>
            <a:rPr lang="en-GB" sz="1800" dirty="0" smtClean="0"/>
            <a:t>Biological processes</a:t>
          </a:r>
        </a:p>
        <a:p>
          <a:r>
            <a:rPr lang="en-GB" sz="1800" dirty="0" smtClean="0"/>
            <a:t>biodiversity</a:t>
          </a:r>
          <a:endParaRPr lang="en-GB" sz="1800" dirty="0"/>
        </a:p>
      </dgm:t>
    </dgm:pt>
    <dgm:pt modelId="{95D2F2B3-E4A1-D34B-82D2-87E16C55593E}" type="parTrans" cxnId="{CEC9FFB8-7098-AF43-B14E-12C27656F921}">
      <dgm:prSet/>
      <dgm:spPr/>
      <dgm:t>
        <a:bodyPr/>
        <a:lstStyle/>
        <a:p>
          <a:endParaRPr lang="en-GB" sz="3200"/>
        </a:p>
      </dgm:t>
    </dgm:pt>
    <dgm:pt modelId="{7A030A93-92EF-7940-BD38-601F54A97A42}" type="sibTrans" cxnId="{CEC9FFB8-7098-AF43-B14E-12C27656F921}">
      <dgm:prSet custT="1"/>
      <dgm:spPr/>
      <dgm:t>
        <a:bodyPr/>
        <a:lstStyle/>
        <a:p>
          <a:endParaRPr lang="en-GB" sz="3200"/>
        </a:p>
      </dgm:t>
    </dgm:pt>
    <dgm:pt modelId="{5CD9DAE9-77E8-3449-9A86-58B37F93D814}">
      <dgm:prSet phldrT="[Text]" custT="1"/>
      <dgm:spPr/>
      <dgm:t>
        <a:bodyPr/>
        <a:lstStyle/>
        <a:p>
          <a:r>
            <a:rPr lang="en-GB" sz="1800" dirty="0" smtClean="0"/>
            <a:t>development of the </a:t>
          </a:r>
          <a:r>
            <a:rPr lang="en-GB" sz="1800" dirty="0" err="1" smtClean="0"/>
            <a:t>cryosphere</a:t>
          </a:r>
          <a:r>
            <a:rPr lang="en-GB" sz="1800" dirty="0" smtClean="0"/>
            <a:t> and lithosphere</a:t>
          </a:r>
          <a:endParaRPr lang="en-GB" sz="1800" dirty="0"/>
        </a:p>
      </dgm:t>
    </dgm:pt>
    <dgm:pt modelId="{E26C2ABB-3BC1-CB48-9D10-F3C8B30D57A0}" type="parTrans" cxnId="{B7A7313B-315A-1740-9AC1-3324FC7960EF}">
      <dgm:prSet/>
      <dgm:spPr/>
      <dgm:t>
        <a:bodyPr/>
        <a:lstStyle/>
        <a:p>
          <a:endParaRPr lang="en-GB" sz="3200"/>
        </a:p>
      </dgm:t>
    </dgm:pt>
    <dgm:pt modelId="{2161A005-89A3-C143-AC18-EE32441B7214}" type="sibTrans" cxnId="{B7A7313B-315A-1740-9AC1-3324FC7960EF}">
      <dgm:prSet custT="1"/>
      <dgm:spPr/>
      <dgm:t>
        <a:bodyPr/>
        <a:lstStyle/>
        <a:p>
          <a:endParaRPr lang="en-GB" sz="3200"/>
        </a:p>
      </dgm:t>
    </dgm:pt>
    <dgm:pt modelId="{B0C92346-4036-E940-A9A5-C4D7A87B7BE4}">
      <dgm:prSet phldrT="[Text]" custT="1"/>
      <dgm:spPr/>
      <dgm:t>
        <a:bodyPr/>
        <a:lstStyle/>
        <a:p>
          <a:r>
            <a:rPr lang="en-GB" sz="1800" dirty="0" smtClean="0"/>
            <a:t>oceanic and atmospheric processes</a:t>
          </a:r>
          <a:endParaRPr lang="en-GB" sz="1800" dirty="0"/>
        </a:p>
      </dgm:t>
    </dgm:pt>
    <dgm:pt modelId="{467567FE-9903-7E47-BC0D-3964381EFEB5}" type="parTrans" cxnId="{5168E45D-BC04-7F48-A6A4-B5931A7E1B90}">
      <dgm:prSet/>
      <dgm:spPr/>
      <dgm:t>
        <a:bodyPr/>
        <a:lstStyle/>
        <a:p>
          <a:endParaRPr lang="en-GB" sz="3200"/>
        </a:p>
      </dgm:t>
    </dgm:pt>
    <dgm:pt modelId="{E794373B-6C27-1A4A-8DA1-F660A75FF161}" type="sibTrans" cxnId="{5168E45D-BC04-7F48-A6A4-B5931A7E1B90}">
      <dgm:prSet custT="1"/>
      <dgm:spPr/>
      <dgm:t>
        <a:bodyPr/>
        <a:lstStyle/>
        <a:p>
          <a:endParaRPr lang="en-GB" sz="3200"/>
        </a:p>
      </dgm:t>
    </dgm:pt>
    <dgm:pt modelId="{5CE45C5B-5EA6-7D4C-97D8-EA4134E008FA}" type="pres">
      <dgm:prSet presAssocID="{A2A7F7E4-53BB-8748-9016-C4D0C331E28A}" presName="Name0" presStyleCnt="0">
        <dgm:presLayoutVars>
          <dgm:dir/>
          <dgm:resizeHandles val="exact"/>
        </dgm:presLayoutVars>
      </dgm:prSet>
      <dgm:spPr/>
      <dgm:t>
        <a:bodyPr/>
        <a:lstStyle/>
        <a:p>
          <a:endParaRPr lang="en-GB"/>
        </a:p>
      </dgm:t>
    </dgm:pt>
    <dgm:pt modelId="{9A5C3454-B08F-D148-B358-9E70F2CEEC14}" type="pres">
      <dgm:prSet presAssocID="{A2A7F7E4-53BB-8748-9016-C4D0C331E28A}" presName="fgShape" presStyleLbl="fgShp" presStyleIdx="0" presStyleCnt="1"/>
      <dgm:spPr/>
    </dgm:pt>
    <dgm:pt modelId="{91A6B943-D5E3-C748-8AD5-D1F32782AEDD}" type="pres">
      <dgm:prSet presAssocID="{A2A7F7E4-53BB-8748-9016-C4D0C331E28A}" presName="linComp" presStyleCnt="0"/>
      <dgm:spPr/>
    </dgm:pt>
    <dgm:pt modelId="{33DD92F6-C1A5-D649-8557-C928A47A3B2F}" type="pres">
      <dgm:prSet presAssocID="{B0C92346-4036-E940-A9A5-C4D7A87B7BE4}" presName="compNode" presStyleCnt="0"/>
      <dgm:spPr/>
    </dgm:pt>
    <dgm:pt modelId="{2853E542-F511-E143-942A-6DFD371956AC}" type="pres">
      <dgm:prSet presAssocID="{B0C92346-4036-E940-A9A5-C4D7A87B7BE4}" presName="bkgdShape" presStyleLbl="node1" presStyleIdx="0" presStyleCnt="4"/>
      <dgm:spPr/>
      <dgm:t>
        <a:bodyPr/>
        <a:lstStyle/>
        <a:p>
          <a:endParaRPr lang="en-GB"/>
        </a:p>
      </dgm:t>
    </dgm:pt>
    <dgm:pt modelId="{481AA2AF-0AF1-A447-9854-0949D2D1741A}" type="pres">
      <dgm:prSet presAssocID="{B0C92346-4036-E940-A9A5-C4D7A87B7BE4}" presName="nodeTx" presStyleLbl="node1" presStyleIdx="0" presStyleCnt="4">
        <dgm:presLayoutVars>
          <dgm:bulletEnabled val="1"/>
        </dgm:presLayoutVars>
      </dgm:prSet>
      <dgm:spPr/>
      <dgm:t>
        <a:bodyPr/>
        <a:lstStyle/>
        <a:p>
          <a:endParaRPr lang="en-GB"/>
        </a:p>
      </dgm:t>
    </dgm:pt>
    <dgm:pt modelId="{CA1A98D0-1418-EE4F-8F89-F9947C4DAC68}" type="pres">
      <dgm:prSet presAssocID="{B0C92346-4036-E940-A9A5-C4D7A87B7BE4}" presName="invisiNode" presStyleLbl="node1" presStyleIdx="0" presStyleCnt="4"/>
      <dgm:spPr/>
    </dgm:pt>
    <dgm:pt modelId="{1D26D6A4-9B2B-7B46-9EC0-BB7A910440F4}" type="pres">
      <dgm:prSet presAssocID="{B0C92346-4036-E940-A9A5-C4D7A87B7BE4}"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505DEC35-AA70-874B-BB64-65C578EE3886}" type="pres">
      <dgm:prSet presAssocID="{E794373B-6C27-1A4A-8DA1-F660A75FF161}" presName="sibTrans" presStyleLbl="sibTrans2D1" presStyleIdx="0" presStyleCnt="0"/>
      <dgm:spPr/>
      <dgm:t>
        <a:bodyPr/>
        <a:lstStyle/>
        <a:p>
          <a:endParaRPr lang="en-GB"/>
        </a:p>
      </dgm:t>
    </dgm:pt>
    <dgm:pt modelId="{0C2245C7-3F15-C34D-9BF3-E567B4463795}" type="pres">
      <dgm:prSet presAssocID="{B1D645F6-CE10-0F44-A6BA-BD682BE77F6E}" presName="compNode" presStyleCnt="0"/>
      <dgm:spPr/>
    </dgm:pt>
    <dgm:pt modelId="{336DF3C6-34AB-6F48-93B0-10D14B49D7AC}" type="pres">
      <dgm:prSet presAssocID="{B1D645F6-CE10-0F44-A6BA-BD682BE77F6E}" presName="bkgdShape" presStyleLbl="node1" presStyleIdx="1" presStyleCnt="4"/>
      <dgm:spPr/>
      <dgm:t>
        <a:bodyPr/>
        <a:lstStyle/>
        <a:p>
          <a:endParaRPr lang="en-GB"/>
        </a:p>
      </dgm:t>
    </dgm:pt>
    <dgm:pt modelId="{FA11C18A-77FD-4945-A173-DD294B69A16C}" type="pres">
      <dgm:prSet presAssocID="{B1D645F6-CE10-0F44-A6BA-BD682BE77F6E}" presName="nodeTx" presStyleLbl="node1" presStyleIdx="1" presStyleCnt="4">
        <dgm:presLayoutVars>
          <dgm:bulletEnabled val="1"/>
        </dgm:presLayoutVars>
      </dgm:prSet>
      <dgm:spPr/>
      <dgm:t>
        <a:bodyPr/>
        <a:lstStyle/>
        <a:p>
          <a:endParaRPr lang="en-GB"/>
        </a:p>
      </dgm:t>
    </dgm:pt>
    <dgm:pt modelId="{E28A5C7D-83D3-F04E-A1AD-344343767AC5}" type="pres">
      <dgm:prSet presAssocID="{B1D645F6-CE10-0F44-A6BA-BD682BE77F6E}" presName="invisiNode" presStyleLbl="node1" presStyleIdx="1" presStyleCnt="4"/>
      <dgm:spPr/>
    </dgm:pt>
    <dgm:pt modelId="{22AECADA-98CD-A747-983F-4C81C0EDECE9}" type="pres">
      <dgm:prSet presAssocID="{B1D645F6-CE10-0F44-A6BA-BD682BE77F6E}"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dgm:spPr>
    </dgm:pt>
    <dgm:pt modelId="{E44A3F73-18A3-834A-91D0-127435C837AC}" type="pres">
      <dgm:prSet presAssocID="{340315E3-89A6-5E41-9A0D-D9C3C9C1F9AD}" presName="sibTrans" presStyleLbl="sibTrans2D1" presStyleIdx="0" presStyleCnt="0"/>
      <dgm:spPr/>
      <dgm:t>
        <a:bodyPr/>
        <a:lstStyle/>
        <a:p>
          <a:endParaRPr lang="en-GB"/>
        </a:p>
      </dgm:t>
    </dgm:pt>
    <dgm:pt modelId="{F323C325-427A-224F-BE95-5B58DEDE109F}" type="pres">
      <dgm:prSet presAssocID="{63256915-A2DD-3145-8B6B-63B20193098A}" presName="compNode" presStyleCnt="0"/>
      <dgm:spPr/>
    </dgm:pt>
    <dgm:pt modelId="{CDC4EB74-39F6-104A-A577-C8034B778D4B}" type="pres">
      <dgm:prSet presAssocID="{63256915-A2DD-3145-8B6B-63B20193098A}" presName="bkgdShape" presStyleLbl="node1" presStyleIdx="2" presStyleCnt="4"/>
      <dgm:spPr/>
      <dgm:t>
        <a:bodyPr/>
        <a:lstStyle/>
        <a:p>
          <a:endParaRPr lang="en-GB"/>
        </a:p>
      </dgm:t>
    </dgm:pt>
    <dgm:pt modelId="{BE826B7A-DBA3-8544-BBD3-480041C88126}" type="pres">
      <dgm:prSet presAssocID="{63256915-A2DD-3145-8B6B-63B20193098A}" presName="nodeTx" presStyleLbl="node1" presStyleIdx="2" presStyleCnt="4">
        <dgm:presLayoutVars>
          <dgm:bulletEnabled val="1"/>
        </dgm:presLayoutVars>
      </dgm:prSet>
      <dgm:spPr/>
      <dgm:t>
        <a:bodyPr/>
        <a:lstStyle/>
        <a:p>
          <a:endParaRPr lang="en-GB"/>
        </a:p>
      </dgm:t>
    </dgm:pt>
    <dgm:pt modelId="{61ECD890-ACE7-D24F-AE7D-9016EC708FE3}" type="pres">
      <dgm:prSet presAssocID="{63256915-A2DD-3145-8B6B-63B20193098A}" presName="invisiNode" presStyleLbl="node1" presStyleIdx="2" presStyleCnt="4"/>
      <dgm:spPr/>
    </dgm:pt>
    <dgm:pt modelId="{EE837D2E-EC31-A14E-A3AC-4DBF6272FD2D}" type="pres">
      <dgm:prSet presAssocID="{63256915-A2DD-3145-8B6B-63B20193098A}"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pt>
    <dgm:pt modelId="{094E91F9-8E31-124B-AACD-42C604DDC94D}" type="pres">
      <dgm:prSet presAssocID="{7A030A93-92EF-7940-BD38-601F54A97A42}" presName="sibTrans" presStyleLbl="sibTrans2D1" presStyleIdx="0" presStyleCnt="0"/>
      <dgm:spPr/>
      <dgm:t>
        <a:bodyPr/>
        <a:lstStyle/>
        <a:p>
          <a:endParaRPr lang="en-GB"/>
        </a:p>
      </dgm:t>
    </dgm:pt>
    <dgm:pt modelId="{997A0B31-9BDD-6949-AEE2-1927D814DF89}" type="pres">
      <dgm:prSet presAssocID="{5CD9DAE9-77E8-3449-9A86-58B37F93D814}" presName="compNode" presStyleCnt="0"/>
      <dgm:spPr/>
    </dgm:pt>
    <dgm:pt modelId="{28ED5378-51B0-DC4B-86BB-9E6AE0CE76C5}" type="pres">
      <dgm:prSet presAssocID="{5CD9DAE9-77E8-3449-9A86-58B37F93D814}" presName="bkgdShape" presStyleLbl="node1" presStyleIdx="3" presStyleCnt="4"/>
      <dgm:spPr/>
      <dgm:t>
        <a:bodyPr/>
        <a:lstStyle/>
        <a:p>
          <a:endParaRPr lang="en-GB"/>
        </a:p>
      </dgm:t>
    </dgm:pt>
    <dgm:pt modelId="{247B8772-15C0-9144-AB73-FA9FDF0D9156}" type="pres">
      <dgm:prSet presAssocID="{5CD9DAE9-77E8-3449-9A86-58B37F93D814}" presName="nodeTx" presStyleLbl="node1" presStyleIdx="3" presStyleCnt="4">
        <dgm:presLayoutVars>
          <dgm:bulletEnabled val="1"/>
        </dgm:presLayoutVars>
      </dgm:prSet>
      <dgm:spPr/>
      <dgm:t>
        <a:bodyPr/>
        <a:lstStyle/>
        <a:p>
          <a:endParaRPr lang="en-GB"/>
        </a:p>
      </dgm:t>
    </dgm:pt>
    <dgm:pt modelId="{E7A1DBAD-E1DA-FD4A-A419-5664BCAC48A0}" type="pres">
      <dgm:prSet presAssocID="{5CD9DAE9-77E8-3449-9A86-58B37F93D814}" presName="invisiNode" presStyleLbl="node1" presStyleIdx="3" presStyleCnt="4"/>
      <dgm:spPr/>
    </dgm:pt>
    <dgm:pt modelId="{855FABCA-E3D6-F948-AB20-D3DD7A92D64A}" type="pres">
      <dgm:prSet presAssocID="{5CD9DAE9-77E8-3449-9A86-58B37F93D814}"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90000" r="-90000"/>
          </a:stretch>
        </a:blipFill>
      </dgm:spPr>
    </dgm:pt>
  </dgm:ptLst>
  <dgm:cxnLst>
    <dgm:cxn modelId="{64E78B9A-8257-44C2-BA8E-5C1B5B63A63B}" type="presOf" srcId="{B1D645F6-CE10-0F44-A6BA-BD682BE77F6E}" destId="{FA11C18A-77FD-4945-A173-DD294B69A16C}" srcOrd="1" destOrd="0" presId="urn:microsoft.com/office/officeart/2005/8/layout/hList7"/>
    <dgm:cxn modelId="{9D24ECA7-9FEE-4F94-973B-367392F32635}" type="presOf" srcId="{B0C92346-4036-E940-A9A5-C4D7A87B7BE4}" destId="{2853E542-F511-E143-942A-6DFD371956AC}" srcOrd="0" destOrd="0" presId="urn:microsoft.com/office/officeart/2005/8/layout/hList7"/>
    <dgm:cxn modelId="{F41F571A-803D-4D36-890A-EC615AB9FFE5}" type="presOf" srcId="{A2A7F7E4-53BB-8748-9016-C4D0C331E28A}" destId="{5CE45C5B-5EA6-7D4C-97D8-EA4134E008FA}" srcOrd="0" destOrd="0" presId="urn:microsoft.com/office/officeart/2005/8/layout/hList7"/>
    <dgm:cxn modelId="{A5E1F868-0C48-4001-B1C9-912C67288570}" type="presOf" srcId="{B1D645F6-CE10-0F44-A6BA-BD682BE77F6E}" destId="{336DF3C6-34AB-6F48-93B0-10D14B49D7AC}" srcOrd="0" destOrd="0" presId="urn:microsoft.com/office/officeart/2005/8/layout/hList7"/>
    <dgm:cxn modelId="{5168E45D-BC04-7F48-A6A4-B5931A7E1B90}" srcId="{A2A7F7E4-53BB-8748-9016-C4D0C331E28A}" destId="{B0C92346-4036-E940-A9A5-C4D7A87B7BE4}" srcOrd="0" destOrd="0" parTransId="{467567FE-9903-7E47-BC0D-3964381EFEB5}" sibTransId="{E794373B-6C27-1A4A-8DA1-F660A75FF161}"/>
    <dgm:cxn modelId="{DD1CBC14-7939-462F-8692-58933861BF9C}" type="presOf" srcId="{63256915-A2DD-3145-8B6B-63B20193098A}" destId="{CDC4EB74-39F6-104A-A577-C8034B778D4B}" srcOrd="0" destOrd="0" presId="urn:microsoft.com/office/officeart/2005/8/layout/hList7"/>
    <dgm:cxn modelId="{C6D6A4AC-08F8-48C0-B738-CCDCD4ED0388}" type="presOf" srcId="{5CD9DAE9-77E8-3449-9A86-58B37F93D814}" destId="{28ED5378-51B0-DC4B-86BB-9E6AE0CE76C5}" srcOrd="0" destOrd="0" presId="urn:microsoft.com/office/officeart/2005/8/layout/hList7"/>
    <dgm:cxn modelId="{15CF4034-AD05-4A29-A97D-2F6224316CED}" type="presOf" srcId="{5CD9DAE9-77E8-3449-9A86-58B37F93D814}" destId="{247B8772-15C0-9144-AB73-FA9FDF0D9156}" srcOrd="1" destOrd="0" presId="urn:microsoft.com/office/officeart/2005/8/layout/hList7"/>
    <dgm:cxn modelId="{B7A7313B-315A-1740-9AC1-3324FC7960EF}" srcId="{A2A7F7E4-53BB-8748-9016-C4D0C331E28A}" destId="{5CD9DAE9-77E8-3449-9A86-58B37F93D814}" srcOrd="3" destOrd="0" parTransId="{E26C2ABB-3BC1-CB48-9D10-F3C8B30D57A0}" sibTransId="{2161A005-89A3-C143-AC18-EE32441B7214}"/>
    <dgm:cxn modelId="{DFD7ECB3-088A-44D6-A1A0-B687FDE2CDA1}" type="presOf" srcId="{63256915-A2DD-3145-8B6B-63B20193098A}" destId="{BE826B7A-DBA3-8544-BBD3-480041C88126}" srcOrd="1" destOrd="0" presId="urn:microsoft.com/office/officeart/2005/8/layout/hList7"/>
    <dgm:cxn modelId="{71CEED1B-72CE-4E5E-A543-65D051CD1C13}" type="presOf" srcId="{7A030A93-92EF-7940-BD38-601F54A97A42}" destId="{094E91F9-8E31-124B-AACD-42C604DDC94D}" srcOrd="0" destOrd="0" presId="urn:microsoft.com/office/officeart/2005/8/layout/hList7"/>
    <dgm:cxn modelId="{2E634C47-F095-4267-9B6B-93DCE4C2A4F9}" type="presOf" srcId="{340315E3-89A6-5E41-9A0D-D9C3C9C1F9AD}" destId="{E44A3F73-18A3-834A-91D0-127435C837AC}" srcOrd="0" destOrd="0" presId="urn:microsoft.com/office/officeart/2005/8/layout/hList7"/>
    <dgm:cxn modelId="{CEC9FFB8-7098-AF43-B14E-12C27656F921}" srcId="{A2A7F7E4-53BB-8748-9016-C4D0C331E28A}" destId="{63256915-A2DD-3145-8B6B-63B20193098A}" srcOrd="2" destOrd="0" parTransId="{95D2F2B3-E4A1-D34B-82D2-87E16C55593E}" sibTransId="{7A030A93-92EF-7940-BD38-601F54A97A42}"/>
    <dgm:cxn modelId="{34F86A0E-3253-4F7C-A24D-FA2A4F53D67F}" type="presOf" srcId="{B0C92346-4036-E940-A9A5-C4D7A87B7BE4}" destId="{481AA2AF-0AF1-A447-9854-0949D2D1741A}" srcOrd="1" destOrd="0" presId="urn:microsoft.com/office/officeart/2005/8/layout/hList7"/>
    <dgm:cxn modelId="{BF35E151-3DDD-41CF-93EA-C2AD0CC5F803}" type="presOf" srcId="{E794373B-6C27-1A4A-8DA1-F660A75FF161}" destId="{505DEC35-AA70-874B-BB64-65C578EE3886}" srcOrd="0" destOrd="0" presId="urn:microsoft.com/office/officeart/2005/8/layout/hList7"/>
    <dgm:cxn modelId="{582BFCD8-65DA-AE4B-AAF2-845FE68C4204}" srcId="{A2A7F7E4-53BB-8748-9016-C4D0C331E28A}" destId="{B1D645F6-CE10-0F44-A6BA-BD682BE77F6E}" srcOrd="1" destOrd="0" parTransId="{3FE9AECB-77A7-8540-AB3E-9EA4E290F20B}" sibTransId="{340315E3-89A6-5E41-9A0D-D9C3C9C1F9AD}"/>
    <dgm:cxn modelId="{0CFCD2A3-499F-4F23-BE3F-48E85ED72D90}" type="presParOf" srcId="{5CE45C5B-5EA6-7D4C-97D8-EA4134E008FA}" destId="{9A5C3454-B08F-D148-B358-9E70F2CEEC14}" srcOrd="0" destOrd="0" presId="urn:microsoft.com/office/officeart/2005/8/layout/hList7"/>
    <dgm:cxn modelId="{DCECDFA5-6EB4-4547-AED6-C33A41DB8D45}" type="presParOf" srcId="{5CE45C5B-5EA6-7D4C-97D8-EA4134E008FA}" destId="{91A6B943-D5E3-C748-8AD5-D1F32782AEDD}" srcOrd="1" destOrd="0" presId="urn:microsoft.com/office/officeart/2005/8/layout/hList7"/>
    <dgm:cxn modelId="{0138C945-2DBA-4B70-9882-99C0387D20C9}" type="presParOf" srcId="{91A6B943-D5E3-C748-8AD5-D1F32782AEDD}" destId="{33DD92F6-C1A5-D649-8557-C928A47A3B2F}" srcOrd="0" destOrd="0" presId="urn:microsoft.com/office/officeart/2005/8/layout/hList7"/>
    <dgm:cxn modelId="{0010ECF4-487A-4320-977F-4E98DA3DE96E}" type="presParOf" srcId="{33DD92F6-C1A5-D649-8557-C928A47A3B2F}" destId="{2853E542-F511-E143-942A-6DFD371956AC}" srcOrd="0" destOrd="0" presId="urn:microsoft.com/office/officeart/2005/8/layout/hList7"/>
    <dgm:cxn modelId="{FD862A60-A416-4CA1-8E38-542D6E09D046}" type="presParOf" srcId="{33DD92F6-C1A5-D649-8557-C928A47A3B2F}" destId="{481AA2AF-0AF1-A447-9854-0949D2D1741A}" srcOrd="1" destOrd="0" presId="urn:microsoft.com/office/officeart/2005/8/layout/hList7"/>
    <dgm:cxn modelId="{A3E12F00-84F4-4255-9A27-5EACC3B0BBD1}" type="presParOf" srcId="{33DD92F6-C1A5-D649-8557-C928A47A3B2F}" destId="{CA1A98D0-1418-EE4F-8F89-F9947C4DAC68}" srcOrd="2" destOrd="0" presId="urn:microsoft.com/office/officeart/2005/8/layout/hList7"/>
    <dgm:cxn modelId="{E0CE4DB9-3564-4E79-846B-9F04C2059A47}" type="presParOf" srcId="{33DD92F6-C1A5-D649-8557-C928A47A3B2F}" destId="{1D26D6A4-9B2B-7B46-9EC0-BB7A910440F4}" srcOrd="3" destOrd="0" presId="urn:microsoft.com/office/officeart/2005/8/layout/hList7"/>
    <dgm:cxn modelId="{1FC18381-145E-4139-943A-1DDEFBF63B71}" type="presParOf" srcId="{91A6B943-D5E3-C748-8AD5-D1F32782AEDD}" destId="{505DEC35-AA70-874B-BB64-65C578EE3886}" srcOrd="1" destOrd="0" presId="urn:microsoft.com/office/officeart/2005/8/layout/hList7"/>
    <dgm:cxn modelId="{3BD69C85-EAC8-48D5-B0F8-60C8436C9DE0}" type="presParOf" srcId="{91A6B943-D5E3-C748-8AD5-D1F32782AEDD}" destId="{0C2245C7-3F15-C34D-9BF3-E567B4463795}" srcOrd="2" destOrd="0" presId="urn:microsoft.com/office/officeart/2005/8/layout/hList7"/>
    <dgm:cxn modelId="{8C91DEC3-D891-4620-9532-E9A3B7A885A4}" type="presParOf" srcId="{0C2245C7-3F15-C34D-9BF3-E567B4463795}" destId="{336DF3C6-34AB-6F48-93B0-10D14B49D7AC}" srcOrd="0" destOrd="0" presId="urn:microsoft.com/office/officeart/2005/8/layout/hList7"/>
    <dgm:cxn modelId="{82D7B7B4-E6F4-4714-B85D-91B814F1FAEB}" type="presParOf" srcId="{0C2245C7-3F15-C34D-9BF3-E567B4463795}" destId="{FA11C18A-77FD-4945-A173-DD294B69A16C}" srcOrd="1" destOrd="0" presId="urn:microsoft.com/office/officeart/2005/8/layout/hList7"/>
    <dgm:cxn modelId="{833744F3-F8F5-44A5-AC1C-A794EF82B810}" type="presParOf" srcId="{0C2245C7-3F15-C34D-9BF3-E567B4463795}" destId="{E28A5C7D-83D3-F04E-A1AD-344343767AC5}" srcOrd="2" destOrd="0" presId="urn:microsoft.com/office/officeart/2005/8/layout/hList7"/>
    <dgm:cxn modelId="{4A063683-70F6-4A42-A070-56EA400F6D59}" type="presParOf" srcId="{0C2245C7-3F15-C34D-9BF3-E567B4463795}" destId="{22AECADA-98CD-A747-983F-4C81C0EDECE9}" srcOrd="3" destOrd="0" presId="urn:microsoft.com/office/officeart/2005/8/layout/hList7"/>
    <dgm:cxn modelId="{E9DC5E30-D3BD-4C1F-A7FC-94FA49B7A085}" type="presParOf" srcId="{91A6B943-D5E3-C748-8AD5-D1F32782AEDD}" destId="{E44A3F73-18A3-834A-91D0-127435C837AC}" srcOrd="3" destOrd="0" presId="urn:microsoft.com/office/officeart/2005/8/layout/hList7"/>
    <dgm:cxn modelId="{DA364E3E-370D-466A-BEF2-2875D267EC18}" type="presParOf" srcId="{91A6B943-D5E3-C748-8AD5-D1F32782AEDD}" destId="{F323C325-427A-224F-BE95-5B58DEDE109F}" srcOrd="4" destOrd="0" presId="urn:microsoft.com/office/officeart/2005/8/layout/hList7"/>
    <dgm:cxn modelId="{5B24316F-C599-44F0-9C92-FD566833DB11}" type="presParOf" srcId="{F323C325-427A-224F-BE95-5B58DEDE109F}" destId="{CDC4EB74-39F6-104A-A577-C8034B778D4B}" srcOrd="0" destOrd="0" presId="urn:microsoft.com/office/officeart/2005/8/layout/hList7"/>
    <dgm:cxn modelId="{5A0F8871-AE77-4153-BCE5-D2DB94667215}" type="presParOf" srcId="{F323C325-427A-224F-BE95-5B58DEDE109F}" destId="{BE826B7A-DBA3-8544-BBD3-480041C88126}" srcOrd="1" destOrd="0" presId="urn:microsoft.com/office/officeart/2005/8/layout/hList7"/>
    <dgm:cxn modelId="{77D8B5C9-4A71-40BF-9F6F-2E6EAC927D16}" type="presParOf" srcId="{F323C325-427A-224F-BE95-5B58DEDE109F}" destId="{61ECD890-ACE7-D24F-AE7D-9016EC708FE3}" srcOrd="2" destOrd="0" presId="urn:microsoft.com/office/officeart/2005/8/layout/hList7"/>
    <dgm:cxn modelId="{4221252C-6F93-4F1D-9E9D-3D87C68D25DA}" type="presParOf" srcId="{F323C325-427A-224F-BE95-5B58DEDE109F}" destId="{EE837D2E-EC31-A14E-A3AC-4DBF6272FD2D}" srcOrd="3" destOrd="0" presId="urn:microsoft.com/office/officeart/2005/8/layout/hList7"/>
    <dgm:cxn modelId="{B51056B1-15E2-4C37-8466-063E5F724F15}" type="presParOf" srcId="{91A6B943-D5E3-C748-8AD5-D1F32782AEDD}" destId="{094E91F9-8E31-124B-AACD-42C604DDC94D}" srcOrd="5" destOrd="0" presId="urn:microsoft.com/office/officeart/2005/8/layout/hList7"/>
    <dgm:cxn modelId="{94D9BA9E-9234-4A66-98E8-1EC1C64765C4}" type="presParOf" srcId="{91A6B943-D5E3-C748-8AD5-D1F32782AEDD}" destId="{997A0B31-9BDD-6949-AEE2-1927D814DF89}" srcOrd="6" destOrd="0" presId="urn:microsoft.com/office/officeart/2005/8/layout/hList7"/>
    <dgm:cxn modelId="{638F25C2-64C9-4858-85F8-C3CA2CB08629}" type="presParOf" srcId="{997A0B31-9BDD-6949-AEE2-1927D814DF89}" destId="{28ED5378-51B0-DC4B-86BB-9E6AE0CE76C5}" srcOrd="0" destOrd="0" presId="urn:microsoft.com/office/officeart/2005/8/layout/hList7"/>
    <dgm:cxn modelId="{45F87F57-2BCA-4F65-9B76-579B0D0AE286}" type="presParOf" srcId="{997A0B31-9BDD-6949-AEE2-1927D814DF89}" destId="{247B8772-15C0-9144-AB73-FA9FDF0D9156}" srcOrd="1" destOrd="0" presId="urn:microsoft.com/office/officeart/2005/8/layout/hList7"/>
    <dgm:cxn modelId="{85B6E42D-7339-4BAE-88A6-2EEA2DA90EC6}" type="presParOf" srcId="{997A0B31-9BDD-6949-AEE2-1927D814DF89}" destId="{E7A1DBAD-E1DA-FD4A-A419-5664BCAC48A0}" srcOrd="2" destOrd="0" presId="urn:microsoft.com/office/officeart/2005/8/layout/hList7"/>
    <dgm:cxn modelId="{9AAA8F6F-2D78-49CC-817B-F28FBCF47A3A}" type="presParOf" srcId="{997A0B31-9BDD-6949-AEE2-1927D814DF89}" destId="{855FABCA-E3D6-F948-AB20-D3DD7A92D64A}"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A92D25-40EC-7D4D-B799-8F821AAF1C35}" type="doc">
      <dgm:prSet loTypeId="urn:microsoft.com/office/officeart/2005/8/layout/bList2" loCatId="" qsTypeId="urn:microsoft.com/office/officeart/2005/8/quickstyle/simple4" qsCatId="simple" csTypeId="urn:microsoft.com/office/officeart/2005/8/colors/accent1_2" csCatId="accent1" phldr="1"/>
      <dgm:spPr/>
    </dgm:pt>
    <dgm:pt modelId="{E6E8B6A8-2C91-B540-8C6B-3C6635DB87F7}">
      <dgm:prSet phldrT="[Text]"/>
      <dgm:spPr/>
      <dgm:t>
        <a:bodyPr/>
        <a:lstStyle/>
        <a:p>
          <a:pPr rtl="0"/>
          <a:r>
            <a:rPr lang="en-GB" b="0" i="0" u="none" dirty="0" smtClean="0"/>
            <a:t>COPAL</a:t>
          </a:r>
          <a:endParaRPr lang="en-GB" dirty="0"/>
        </a:p>
      </dgm:t>
    </dgm:pt>
    <dgm:pt modelId="{B34B3998-D43F-894D-AD65-9F7E080BC9C7}" type="parTrans" cxnId="{977947D2-B7C3-E14B-AF63-5C5C15DD8A08}">
      <dgm:prSet/>
      <dgm:spPr/>
      <dgm:t>
        <a:bodyPr/>
        <a:lstStyle/>
        <a:p>
          <a:endParaRPr lang="en-GB"/>
        </a:p>
      </dgm:t>
    </dgm:pt>
    <dgm:pt modelId="{C2C67292-0E59-4D4F-A60D-0FDAD068D1D2}" type="sibTrans" cxnId="{977947D2-B7C3-E14B-AF63-5C5C15DD8A08}">
      <dgm:prSet/>
      <dgm:spPr/>
      <dgm:t>
        <a:bodyPr/>
        <a:lstStyle/>
        <a:p>
          <a:endParaRPr lang="en-GB"/>
        </a:p>
      </dgm:t>
    </dgm:pt>
    <dgm:pt modelId="{7902036A-A874-B949-A9C8-381068889F4E}">
      <dgm:prSet/>
      <dgm:spPr/>
      <dgm:t>
        <a:bodyPr/>
        <a:lstStyle/>
        <a:p>
          <a:pPr rtl="0"/>
          <a:r>
            <a:rPr lang="en-GB" b="0" i="0" u="none" dirty="0" smtClean="0"/>
            <a:t>Tropospheric research aircraft</a:t>
          </a:r>
          <a:endParaRPr lang="en-GB" b="0" i="0" u="none" dirty="0"/>
        </a:p>
      </dgm:t>
    </dgm:pt>
    <dgm:pt modelId="{FCD37D93-1759-1B44-BCAC-90D431B8CCE3}" type="parTrans" cxnId="{66F1595C-AC93-E246-AD58-A85198E74BB5}">
      <dgm:prSet/>
      <dgm:spPr/>
      <dgm:t>
        <a:bodyPr/>
        <a:lstStyle/>
        <a:p>
          <a:endParaRPr lang="en-GB"/>
        </a:p>
      </dgm:t>
    </dgm:pt>
    <dgm:pt modelId="{A5FDD48A-41DD-3444-A657-996904B48066}" type="sibTrans" cxnId="{66F1595C-AC93-E246-AD58-A85198E74BB5}">
      <dgm:prSet/>
      <dgm:spPr/>
      <dgm:t>
        <a:bodyPr/>
        <a:lstStyle/>
        <a:p>
          <a:endParaRPr lang="en-GB"/>
        </a:p>
      </dgm:t>
    </dgm:pt>
    <dgm:pt modelId="{2BE8F70D-84A7-6B44-8799-00FE32D1059E}">
      <dgm:prSet/>
      <dgm:spPr/>
      <dgm:t>
        <a:bodyPr/>
        <a:lstStyle/>
        <a:p>
          <a:pPr rtl="0"/>
          <a:r>
            <a:rPr lang="en-GB" b="1" i="0" u="none" dirty="0" smtClean="0">
              <a:solidFill>
                <a:srgbClr val="FFFF00"/>
              </a:solidFill>
            </a:rPr>
            <a:t>EISCAT-3D</a:t>
          </a:r>
          <a:endParaRPr lang="en-GB" b="1" i="0" u="none" dirty="0">
            <a:solidFill>
              <a:srgbClr val="FFFF00"/>
            </a:solidFill>
          </a:endParaRPr>
        </a:p>
      </dgm:t>
    </dgm:pt>
    <dgm:pt modelId="{42DA6E1E-90CD-D842-872F-511509AB8053}" type="parTrans" cxnId="{3D4EA8F1-79C6-CA4A-A68E-39829CF7576D}">
      <dgm:prSet/>
      <dgm:spPr/>
      <dgm:t>
        <a:bodyPr/>
        <a:lstStyle/>
        <a:p>
          <a:endParaRPr lang="en-GB"/>
        </a:p>
      </dgm:t>
    </dgm:pt>
    <dgm:pt modelId="{02DCD5E7-6964-3F41-B4D8-E31FAA6C32C4}" type="sibTrans" cxnId="{3D4EA8F1-79C6-CA4A-A68E-39829CF7576D}">
      <dgm:prSet/>
      <dgm:spPr/>
      <dgm:t>
        <a:bodyPr/>
        <a:lstStyle/>
        <a:p>
          <a:endParaRPr lang="en-GB"/>
        </a:p>
      </dgm:t>
    </dgm:pt>
    <dgm:pt modelId="{B622D0DF-3BD9-6C48-984E-D1A21DA62B8C}">
      <dgm:prSet/>
      <dgm:spPr/>
      <dgm:t>
        <a:bodyPr/>
        <a:lstStyle/>
        <a:p>
          <a:pPr rtl="0"/>
          <a:r>
            <a:rPr lang="en-GB" b="0" i="0" u="none" dirty="0" smtClean="0"/>
            <a:t>Upgrade of incoherent </a:t>
          </a:r>
          <a:r>
            <a:rPr lang="en-GB" b="0" i="0" u="none" dirty="0" err="1" smtClean="0"/>
            <a:t>SCATter</a:t>
          </a:r>
          <a:r>
            <a:rPr lang="en-GB" b="0" i="0" u="none" dirty="0" smtClean="0"/>
            <a:t> facility</a:t>
          </a:r>
          <a:endParaRPr lang="en-GB" b="0" i="0" u="none" dirty="0"/>
        </a:p>
      </dgm:t>
    </dgm:pt>
    <dgm:pt modelId="{4F069D40-3FBF-B24F-9486-411F134C1994}" type="parTrans" cxnId="{41F5123A-5E5C-3B41-853D-BE3EA2EE6FEF}">
      <dgm:prSet/>
      <dgm:spPr/>
      <dgm:t>
        <a:bodyPr/>
        <a:lstStyle/>
        <a:p>
          <a:endParaRPr lang="en-GB"/>
        </a:p>
      </dgm:t>
    </dgm:pt>
    <dgm:pt modelId="{AAFFEA0B-9235-B143-B18D-A2BA196328E3}" type="sibTrans" cxnId="{41F5123A-5E5C-3B41-853D-BE3EA2EE6FEF}">
      <dgm:prSet/>
      <dgm:spPr/>
      <dgm:t>
        <a:bodyPr/>
        <a:lstStyle/>
        <a:p>
          <a:endParaRPr lang="en-GB"/>
        </a:p>
      </dgm:t>
    </dgm:pt>
    <dgm:pt modelId="{BBCC7E69-7AA3-2049-995A-49D0D54ED270}">
      <dgm:prSet/>
      <dgm:spPr/>
      <dgm:t>
        <a:bodyPr/>
        <a:lstStyle/>
        <a:p>
          <a:pPr rtl="0"/>
          <a:r>
            <a:rPr lang="en-GB" b="1" i="0" u="none" dirty="0" smtClean="0">
              <a:solidFill>
                <a:srgbClr val="FFFF00"/>
              </a:solidFill>
            </a:rPr>
            <a:t>EMSO</a:t>
          </a:r>
          <a:endParaRPr lang="en-GB" b="1" i="0" u="none" dirty="0">
            <a:solidFill>
              <a:srgbClr val="FFFF00"/>
            </a:solidFill>
          </a:endParaRPr>
        </a:p>
      </dgm:t>
    </dgm:pt>
    <dgm:pt modelId="{B21CC8CA-5B76-744A-BCE6-6F795EEEB4EA}" type="parTrans" cxnId="{4AE4CA8A-D612-ED42-B64C-D6E54FB74FA0}">
      <dgm:prSet/>
      <dgm:spPr/>
      <dgm:t>
        <a:bodyPr/>
        <a:lstStyle/>
        <a:p>
          <a:endParaRPr lang="en-GB"/>
        </a:p>
      </dgm:t>
    </dgm:pt>
    <dgm:pt modelId="{2CF14A0E-4FF7-C846-8917-1523D05A1021}" type="sibTrans" cxnId="{4AE4CA8A-D612-ED42-B64C-D6E54FB74FA0}">
      <dgm:prSet/>
      <dgm:spPr/>
      <dgm:t>
        <a:bodyPr/>
        <a:lstStyle/>
        <a:p>
          <a:endParaRPr lang="en-GB"/>
        </a:p>
      </dgm:t>
    </dgm:pt>
    <dgm:pt modelId="{4713F733-553A-E04E-B877-99269C8A1FB6}">
      <dgm:prSet/>
      <dgm:spPr/>
      <dgm:t>
        <a:bodyPr/>
        <a:lstStyle/>
        <a:p>
          <a:pPr rtl="0"/>
          <a:r>
            <a:rPr lang="en-GB" b="0" i="0" u="none" dirty="0" smtClean="0"/>
            <a:t>Multidisciplinary seafloor observatory</a:t>
          </a:r>
          <a:endParaRPr lang="en-GB" b="0" i="0" u="none" dirty="0"/>
        </a:p>
      </dgm:t>
    </dgm:pt>
    <dgm:pt modelId="{21CD42A5-8D1F-C54A-AE7E-BC384AB3CA91}" type="parTrans" cxnId="{4F4DB70B-1158-2640-B284-75E205D52C9C}">
      <dgm:prSet/>
      <dgm:spPr/>
      <dgm:t>
        <a:bodyPr/>
        <a:lstStyle/>
        <a:p>
          <a:endParaRPr lang="en-GB"/>
        </a:p>
      </dgm:t>
    </dgm:pt>
    <dgm:pt modelId="{C16F446B-CAF2-5043-85D5-94887B7EBA15}" type="sibTrans" cxnId="{4F4DB70B-1158-2640-B284-75E205D52C9C}">
      <dgm:prSet/>
      <dgm:spPr/>
      <dgm:t>
        <a:bodyPr/>
        <a:lstStyle/>
        <a:p>
          <a:endParaRPr lang="en-GB"/>
        </a:p>
      </dgm:t>
    </dgm:pt>
    <dgm:pt modelId="{455BF873-52B3-C148-95B9-9D3D04ADC377}">
      <dgm:prSet/>
      <dgm:spPr/>
      <dgm:t>
        <a:bodyPr/>
        <a:lstStyle/>
        <a:p>
          <a:pPr rtl="0"/>
          <a:r>
            <a:rPr lang="en-GB" b="1" i="0" u="none" dirty="0" smtClean="0">
              <a:solidFill>
                <a:srgbClr val="FFFF00"/>
              </a:solidFill>
            </a:rPr>
            <a:t>EPOS</a:t>
          </a:r>
          <a:endParaRPr lang="en-GB" b="1" i="0" u="none" dirty="0">
            <a:solidFill>
              <a:srgbClr val="FFFF00"/>
            </a:solidFill>
          </a:endParaRPr>
        </a:p>
      </dgm:t>
    </dgm:pt>
    <dgm:pt modelId="{32A3128F-561A-7E44-AAA3-30C92A045362}" type="parTrans" cxnId="{6AD749B3-DECB-0346-9D29-00F702674860}">
      <dgm:prSet/>
      <dgm:spPr/>
      <dgm:t>
        <a:bodyPr/>
        <a:lstStyle/>
        <a:p>
          <a:endParaRPr lang="en-GB"/>
        </a:p>
      </dgm:t>
    </dgm:pt>
    <dgm:pt modelId="{CA3CEF40-A1E2-1742-86F9-C2FE8712B02D}" type="sibTrans" cxnId="{6AD749B3-DECB-0346-9D29-00F702674860}">
      <dgm:prSet/>
      <dgm:spPr/>
      <dgm:t>
        <a:bodyPr/>
        <a:lstStyle/>
        <a:p>
          <a:endParaRPr lang="en-GB"/>
        </a:p>
      </dgm:t>
    </dgm:pt>
    <dgm:pt modelId="{23D40519-A45A-5E41-A915-DA60641DF7C5}">
      <dgm:prSet/>
      <dgm:spPr/>
      <dgm:t>
        <a:bodyPr/>
        <a:lstStyle/>
        <a:p>
          <a:pPr rtl="0"/>
          <a:r>
            <a:rPr lang="en-GB" b="0" i="0" u="none" dirty="0" smtClean="0"/>
            <a:t>Plate observing system</a:t>
          </a:r>
          <a:endParaRPr lang="en-GB" b="0" i="0" u="none" dirty="0"/>
        </a:p>
      </dgm:t>
    </dgm:pt>
    <dgm:pt modelId="{A9912980-B060-B342-9FA4-CE520D4C5091}" type="parTrans" cxnId="{639A97A8-E8D3-DD40-89F1-AB0DE1D737FD}">
      <dgm:prSet/>
      <dgm:spPr/>
      <dgm:t>
        <a:bodyPr/>
        <a:lstStyle/>
        <a:p>
          <a:endParaRPr lang="en-GB"/>
        </a:p>
      </dgm:t>
    </dgm:pt>
    <dgm:pt modelId="{530CFEFE-36EB-D64D-82DE-85675E6D1327}" type="sibTrans" cxnId="{639A97A8-E8D3-DD40-89F1-AB0DE1D737FD}">
      <dgm:prSet/>
      <dgm:spPr/>
      <dgm:t>
        <a:bodyPr/>
        <a:lstStyle/>
        <a:p>
          <a:endParaRPr lang="en-GB"/>
        </a:p>
      </dgm:t>
    </dgm:pt>
    <dgm:pt modelId="{23F7D876-F414-FB44-8698-012C4FBE0A95}">
      <dgm:prSet/>
      <dgm:spPr/>
      <dgm:t>
        <a:bodyPr/>
        <a:lstStyle/>
        <a:p>
          <a:pPr rtl="0"/>
          <a:r>
            <a:rPr lang="en-GB" b="1" i="0" u="none" dirty="0" smtClean="0">
              <a:solidFill>
                <a:srgbClr val="FFFF00"/>
              </a:solidFill>
            </a:rPr>
            <a:t>EURO-ARGO</a:t>
          </a:r>
          <a:endParaRPr lang="en-GB" b="1" i="0" u="none" dirty="0">
            <a:solidFill>
              <a:srgbClr val="FFFF00"/>
            </a:solidFill>
          </a:endParaRPr>
        </a:p>
      </dgm:t>
    </dgm:pt>
    <dgm:pt modelId="{60AA0C56-5109-944C-B5FB-B047A71CC138}" type="parTrans" cxnId="{3AC97628-4555-5D49-89AB-949CC8007181}">
      <dgm:prSet/>
      <dgm:spPr/>
      <dgm:t>
        <a:bodyPr/>
        <a:lstStyle/>
        <a:p>
          <a:endParaRPr lang="en-GB"/>
        </a:p>
      </dgm:t>
    </dgm:pt>
    <dgm:pt modelId="{2057960F-6FFE-5E44-9C72-8E655B616470}" type="sibTrans" cxnId="{3AC97628-4555-5D49-89AB-949CC8007181}">
      <dgm:prSet/>
      <dgm:spPr/>
      <dgm:t>
        <a:bodyPr/>
        <a:lstStyle/>
        <a:p>
          <a:endParaRPr lang="en-GB"/>
        </a:p>
      </dgm:t>
    </dgm:pt>
    <dgm:pt modelId="{E5F3C46E-5EE9-4541-9251-FF2F3A014F5F}">
      <dgm:prSet/>
      <dgm:spPr/>
      <dgm:t>
        <a:bodyPr/>
        <a:lstStyle/>
        <a:p>
          <a:pPr rtl="0"/>
          <a:r>
            <a:rPr lang="en-GB" b="0" i="0" u="none" dirty="0" smtClean="0"/>
            <a:t>Global ocean observing infrastructure</a:t>
          </a:r>
          <a:endParaRPr lang="en-GB" b="0" i="0" u="none" dirty="0"/>
        </a:p>
      </dgm:t>
    </dgm:pt>
    <dgm:pt modelId="{10502D48-6D75-3446-BDCF-79BE0921F3D6}" type="parTrans" cxnId="{4BB3F2C7-ADA3-1641-9A24-0B9428BBC524}">
      <dgm:prSet/>
      <dgm:spPr/>
      <dgm:t>
        <a:bodyPr/>
        <a:lstStyle/>
        <a:p>
          <a:endParaRPr lang="en-GB"/>
        </a:p>
      </dgm:t>
    </dgm:pt>
    <dgm:pt modelId="{1682773F-3F87-3148-AE3C-1B225F3B9329}" type="sibTrans" cxnId="{4BB3F2C7-ADA3-1641-9A24-0B9428BBC524}">
      <dgm:prSet/>
      <dgm:spPr/>
      <dgm:t>
        <a:bodyPr/>
        <a:lstStyle/>
        <a:p>
          <a:endParaRPr lang="en-GB"/>
        </a:p>
      </dgm:t>
    </dgm:pt>
    <dgm:pt modelId="{7DAA270F-3926-1141-9E26-7ECCCF557E1F}">
      <dgm:prSet/>
      <dgm:spPr/>
      <dgm:t>
        <a:bodyPr/>
        <a:lstStyle/>
        <a:p>
          <a:pPr rtl="0"/>
          <a:r>
            <a:rPr lang="en-GB" b="0" i="0" u="none" dirty="0" smtClean="0"/>
            <a:t>IAGOS</a:t>
          </a:r>
          <a:endParaRPr lang="en-GB" b="0" i="0" u="none" dirty="0"/>
        </a:p>
      </dgm:t>
    </dgm:pt>
    <dgm:pt modelId="{84C80957-496C-9A40-BBE5-9F28B89BD4B8}" type="parTrans" cxnId="{C14ED548-84B9-4946-B81B-A80A1C039CA3}">
      <dgm:prSet/>
      <dgm:spPr/>
      <dgm:t>
        <a:bodyPr/>
        <a:lstStyle/>
        <a:p>
          <a:endParaRPr lang="en-GB"/>
        </a:p>
      </dgm:t>
    </dgm:pt>
    <dgm:pt modelId="{D9C951DB-B165-3046-ADE8-183465256C00}" type="sibTrans" cxnId="{C14ED548-84B9-4946-B81B-A80A1C039CA3}">
      <dgm:prSet/>
      <dgm:spPr/>
      <dgm:t>
        <a:bodyPr/>
        <a:lstStyle/>
        <a:p>
          <a:endParaRPr lang="en-GB"/>
        </a:p>
      </dgm:t>
    </dgm:pt>
    <dgm:pt modelId="{F05EB08F-D1E5-A64A-9DE5-18CBC5351756}">
      <dgm:prSet/>
      <dgm:spPr/>
      <dgm:t>
        <a:bodyPr/>
        <a:lstStyle/>
        <a:p>
          <a:pPr rtl="0"/>
          <a:r>
            <a:rPr lang="en-GB" b="0" i="0" u="none" dirty="0" smtClean="0"/>
            <a:t>Aircraft for global observing system</a:t>
          </a:r>
          <a:endParaRPr lang="en-GB" b="0" i="0" u="none" dirty="0"/>
        </a:p>
      </dgm:t>
    </dgm:pt>
    <dgm:pt modelId="{9C289DD4-F381-124B-82EA-00E6A97E7CF7}" type="parTrans" cxnId="{CD31D80A-44F6-434D-8AD0-A33C963AA544}">
      <dgm:prSet/>
      <dgm:spPr/>
      <dgm:t>
        <a:bodyPr/>
        <a:lstStyle/>
        <a:p>
          <a:endParaRPr lang="en-GB"/>
        </a:p>
      </dgm:t>
    </dgm:pt>
    <dgm:pt modelId="{9950C5CE-A477-0749-9B32-CBB5CDA85210}" type="sibTrans" cxnId="{CD31D80A-44F6-434D-8AD0-A33C963AA544}">
      <dgm:prSet/>
      <dgm:spPr/>
      <dgm:t>
        <a:bodyPr/>
        <a:lstStyle/>
        <a:p>
          <a:endParaRPr lang="en-GB"/>
        </a:p>
      </dgm:t>
    </dgm:pt>
    <dgm:pt modelId="{7F14786C-89AB-CC44-BA35-6D5129E4D84A}">
      <dgm:prSet/>
      <dgm:spPr/>
      <dgm:t>
        <a:bodyPr/>
        <a:lstStyle/>
        <a:p>
          <a:pPr rtl="0"/>
          <a:r>
            <a:rPr lang="en-GB" b="1" i="0" u="none" dirty="0" smtClean="0">
              <a:solidFill>
                <a:srgbClr val="FFFF00"/>
              </a:solidFill>
            </a:rPr>
            <a:t>ICOS</a:t>
          </a:r>
          <a:endParaRPr lang="en-GB" b="1" i="0" u="none" dirty="0">
            <a:solidFill>
              <a:srgbClr val="FFFF00"/>
            </a:solidFill>
          </a:endParaRPr>
        </a:p>
      </dgm:t>
    </dgm:pt>
    <dgm:pt modelId="{DE32D07E-F72D-1943-983C-E1348A3BF6E5}" type="parTrans" cxnId="{D009CD77-436D-6F42-BCF3-AE0EB1F8CFEA}">
      <dgm:prSet/>
      <dgm:spPr/>
      <dgm:t>
        <a:bodyPr/>
        <a:lstStyle/>
        <a:p>
          <a:endParaRPr lang="en-GB"/>
        </a:p>
      </dgm:t>
    </dgm:pt>
    <dgm:pt modelId="{A8C885E2-96CF-3045-9B1A-268BC7BC6D31}" type="sibTrans" cxnId="{D009CD77-436D-6F42-BCF3-AE0EB1F8CFEA}">
      <dgm:prSet/>
      <dgm:spPr/>
      <dgm:t>
        <a:bodyPr/>
        <a:lstStyle/>
        <a:p>
          <a:endParaRPr lang="en-GB"/>
        </a:p>
      </dgm:t>
    </dgm:pt>
    <dgm:pt modelId="{F51AF711-2556-184B-9C5A-6924EE41FC01}">
      <dgm:prSet/>
      <dgm:spPr/>
      <dgm:t>
        <a:bodyPr/>
        <a:lstStyle/>
        <a:p>
          <a:pPr rtl="0"/>
          <a:r>
            <a:rPr lang="en-GB" b="0" i="0" u="none" dirty="0" smtClean="0"/>
            <a:t>Integrated carbon observation system</a:t>
          </a:r>
          <a:endParaRPr lang="en-GB" b="0" i="0" u="none" dirty="0"/>
        </a:p>
      </dgm:t>
    </dgm:pt>
    <dgm:pt modelId="{F0C138E2-DC3E-D048-A5E0-8E02D52F4388}" type="parTrans" cxnId="{A7659325-440F-5545-9778-0CFF49C4E978}">
      <dgm:prSet/>
      <dgm:spPr/>
      <dgm:t>
        <a:bodyPr/>
        <a:lstStyle/>
        <a:p>
          <a:endParaRPr lang="en-GB"/>
        </a:p>
      </dgm:t>
    </dgm:pt>
    <dgm:pt modelId="{8BB6FD31-9093-ED47-8B71-F239F8C9B678}" type="sibTrans" cxnId="{A7659325-440F-5545-9778-0CFF49C4E978}">
      <dgm:prSet/>
      <dgm:spPr/>
      <dgm:t>
        <a:bodyPr/>
        <a:lstStyle/>
        <a:p>
          <a:endParaRPr lang="en-GB"/>
        </a:p>
      </dgm:t>
    </dgm:pt>
    <dgm:pt modelId="{F3637843-34BC-BB4D-B3B6-B26E19E0900B}">
      <dgm:prSet/>
      <dgm:spPr/>
      <dgm:t>
        <a:bodyPr/>
        <a:lstStyle/>
        <a:p>
          <a:pPr rtl="0"/>
          <a:r>
            <a:rPr lang="en-GB" b="1" i="0" u="none" dirty="0" smtClean="0">
              <a:solidFill>
                <a:srgbClr val="FFFF00"/>
              </a:solidFill>
            </a:rPr>
            <a:t>LIFEWATCH</a:t>
          </a:r>
          <a:endParaRPr lang="en-GB" b="1" i="0" u="none" dirty="0">
            <a:solidFill>
              <a:srgbClr val="FFFF00"/>
            </a:solidFill>
          </a:endParaRPr>
        </a:p>
      </dgm:t>
    </dgm:pt>
    <dgm:pt modelId="{842A1F16-3D50-AD42-9EEF-B83BF223C795}" type="parTrans" cxnId="{7986D7E3-A38D-6C47-B034-79C3ABD9ACC8}">
      <dgm:prSet/>
      <dgm:spPr/>
      <dgm:t>
        <a:bodyPr/>
        <a:lstStyle/>
        <a:p>
          <a:endParaRPr lang="en-GB"/>
        </a:p>
      </dgm:t>
    </dgm:pt>
    <dgm:pt modelId="{7E421293-C688-EF43-872F-A1336392EFBC}" type="sibTrans" cxnId="{7986D7E3-A38D-6C47-B034-79C3ABD9ACC8}">
      <dgm:prSet/>
      <dgm:spPr/>
      <dgm:t>
        <a:bodyPr/>
        <a:lstStyle/>
        <a:p>
          <a:endParaRPr lang="en-GB"/>
        </a:p>
      </dgm:t>
    </dgm:pt>
    <dgm:pt modelId="{22775B70-4EC6-5940-8C47-52D3EE08AB9A}">
      <dgm:prSet/>
      <dgm:spPr/>
      <dgm:t>
        <a:bodyPr/>
        <a:lstStyle/>
        <a:p>
          <a:pPr rtl="0"/>
          <a:r>
            <a:rPr lang="en-GB" b="0" i="0" u="none" dirty="0" smtClean="0"/>
            <a:t>Biodiversity and ecosystem research infra</a:t>
          </a:r>
          <a:endParaRPr lang="en-GB" b="0" i="0" u="none" dirty="0"/>
        </a:p>
      </dgm:t>
    </dgm:pt>
    <dgm:pt modelId="{E441486F-022C-4349-BDDD-81E30593D9F1}" type="parTrans" cxnId="{C88671CE-A5F1-8445-BE12-ECF3D8245C79}">
      <dgm:prSet/>
      <dgm:spPr/>
      <dgm:t>
        <a:bodyPr/>
        <a:lstStyle/>
        <a:p>
          <a:endParaRPr lang="en-GB"/>
        </a:p>
      </dgm:t>
    </dgm:pt>
    <dgm:pt modelId="{E915F1A4-1FB3-AA45-9B64-6467AF7E88C4}" type="sibTrans" cxnId="{C88671CE-A5F1-8445-BE12-ECF3D8245C79}">
      <dgm:prSet/>
      <dgm:spPr/>
      <dgm:t>
        <a:bodyPr/>
        <a:lstStyle/>
        <a:p>
          <a:endParaRPr lang="en-GB"/>
        </a:p>
      </dgm:t>
    </dgm:pt>
    <dgm:pt modelId="{8CB10306-620F-6F42-961A-430B00924AA2}">
      <dgm:prSet/>
      <dgm:spPr/>
      <dgm:t>
        <a:bodyPr/>
        <a:lstStyle/>
        <a:p>
          <a:pPr rtl="0"/>
          <a:r>
            <a:rPr lang="en-GB" b="0" i="0" u="none" smtClean="0"/>
            <a:t>SIOS</a:t>
          </a:r>
          <a:endParaRPr lang="en-GB" b="0" i="0" u="none"/>
        </a:p>
      </dgm:t>
    </dgm:pt>
    <dgm:pt modelId="{202CAF8D-EE24-B948-A408-6E545174222D}" type="parTrans" cxnId="{9BC6479D-1EC5-4F44-B803-405349DB81FC}">
      <dgm:prSet/>
      <dgm:spPr/>
      <dgm:t>
        <a:bodyPr/>
        <a:lstStyle/>
        <a:p>
          <a:endParaRPr lang="en-GB"/>
        </a:p>
      </dgm:t>
    </dgm:pt>
    <dgm:pt modelId="{E5947C92-F505-AA4B-A530-B45868900D83}" type="sibTrans" cxnId="{9BC6479D-1EC5-4F44-B803-405349DB81FC}">
      <dgm:prSet/>
      <dgm:spPr/>
      <dgm:t>
        <a:bodyPr/>
        <a:lstStyle/>
        <a:p>
          <a:endParaRPr lang="en-GB"/>
        </a:p>
      </dgm:t>
    </dgm:pt>
    <dgm:pt modelId="{88EB140F-82C5-4C4B-880F-23A81D678A96}">
      <dgm:prSet/>
      <dgm:spPr/>
      <dgm:t>
        <a:bodyPr/>
        <a:lstStyle/>
        <a:p>
          <a:pPr rtl="0"/>
          <a:r>
            <a:rPr lang="en-GB" b="0" i="0" u="none" dirty="0" smtClean="0"/>
            <a:t>Svalbard arctic Earth observing system</a:t>
          </a:r>
          <a:endParaRPr lang="en-GB" b="0" i="0" u="none" dirty="0"/>
        </a:p>
      </dgm:t>
    </dgm:pt>
    <dgm:pt modelId="{6858FD6C-BAC8-7C41-B802-1C70C8F874B4}" type="parTrans" cxnId="{179316EE-8ABF-AA45-9916-2C3F99CDDF94}">
      <dgm:prSet/>
      <dgm:spPr/>
      <dgm:t>
        <a:bodyPr/>
        <a:lstStyle/>
        <a:p>
          <a:endParaRPr lang="en-GB"/>
        </a:p>
      </dgm:t>
    </dgm:pt>
    <dgm:pt modelId="{9B99B3DB-8658-D247-A25D-3872908C6FB2}" type="sibTrans" cxnId="{179316EE-8ABF-AA45-9916-2C3F99CDDF94}">
      <dgm:prSet/>
      <dgm:spPr/>
      <dgm:t>
        <a:bodyPr/>
        <a:lstStyle/>
        <a:p>
          <a:endParaRPr lang="en-GB"/>
        </a:p>
      </dgm:t>
    </dgm:pt>
    <dgm:pt modelId="{76D731B9-04F4-1347-8AB5-D2273D07DA5D}" type="pres">
      <dgm:prSet presAssocID="{0BA92D25-40EC-7D4D-B799-8F821AAF1C35}" presName="diagram" presStyleCnt="0">
        <dgm:presLayoutVars>
          <dgm:dir/>
          <dgm:animLvl val="lvl"/>
          <dgm:resizeHandles val="exact"/>
        </dgm:presLayoutVars>
      </dgm:prSet>
      <dgm:spPr/>
    </dgm:pt>
    <dgm:pt modelId="{0A3A219D-FCA8-4146-A033-45F1E9D3D1B5}" type="pres">
      <dgm:prSet presAssocID="{E6E8B6A8-2C91-B540-8C6B-3C6635DB87F7}" presName="compNode" presStyleCnt="0"/>
      <dgm:spPr/>
    </dgm:pt>
    <dgm:pt modelId="{880F28A4-A56C-0D43-A625-12C4591077FB}" type="pres">
      <dgm:prSet presAssocID="{E6E8B6A8-2C91-B540-8C6B-3C6635DB87F7}" presName="childRect" presStyleLbl="bgAcc1" presStyleIdx="0" presStyleCnt="9">
        <dgm:presLayoutVars>
          <dgm:bulletEnabled val="1"/>
        </dgm:presLayoutVars>
      </dgm:prSet>
      <dgm:spPr/>
      <dgm:t>
        <a:bodyPr/>
        <a:lstStyle/>
        <a:p>
          <a:endParaRPr lang="en-GB"/>
        </a:p>
      </dgm:t>
    </dgm:pt>
    <dgm:pt modelId="{96B8203D-673B-DE4A-A94C-D90399559ED1}" type="pres">
      <dgm:prSet presAssocID="{E6E8B6A8-2C91-B540-8C6B-3C6635DB87F7}" presName="parentText" presStyleLbl="node1" presStyleIdx="0" presStyleCnt="0">
        <dgm:presLayoutVars>
          <dgm:chMax val="0"/>
          <dgm:bulletEnabled val="1"/>
        </dgm:presLayoutVars>
      </dgm:prSet>
      <dgm:spPr/>
      <dgm:t>
        <a:bodyPr/>
        <a:lstStyle/>
        <a:p>
          <a:endParaRPr lang="en-GB"/>
        </a:p>
      </dgm:t>
    </dgm:pt>
    <dgm:pt modelId="{7874FC81-2C90-7347-B703-080FB0D55CF3}" type="pres">
      <dgm:prSet presAssocID="{E6E8B6A8-2C91-B540-8C6B-3C6635DB87F7}" presName="parentRect" presStyleLbl="alignNode1" presStyleIdx="0" presStyleCnt="9"/>
      <dgm:spPr/>
      <dgm:t>
        <a:bodyPr/>
        <a:lstStyle/>
        <a:p>
          <a:endParaRPr lang="en-GB"/>
        </a:p>
      </dgm:t>
    </dgm:pt>
    <dgm:pt modelId="{D92B1F17-63AD-574A-99B9-63DDD6AA1B6F}" type="pres">
      <dgm:prSet presAssocID="{E6E8B6A8-2C91-B540-8C6B-3C6635DB87F7}" presName="adorn" presStyleLbl="fgAccFollowNode1" presStyleIdx="0" presStyleCnt="9" custLinFactNeighborY="-85839"/>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52459" r="-52459"/>
          </a:stretch>
        </a:blipFill>
      </dgm:spPr>
    </dgm:pt>
    <dgm:pt modelId="{424AC0F8-A6A6-7E44-914D-F2DF933C03F0}" type="pres">
      <dgm:prSet presAssocID="{C2C67292-0E59-4D4F-A60D-0FDAD068D1D2}" presName="sibTrans" presStyleLbl="sibTrans2D1" presStyleIdx="0" presStyleCnt="0"/>
      <dgm:spPr/>
      <dgm:t>
        <a:bodyPr/>
        <a:lstStyle/>
        <a:p>
          <a:endParaRPr lang="en-GB"/>
        </a:p>
      </dgm:t>
    </dgm:pt>
    <dgm:pt modelId="{E1FCFFA5-CDE8-E043-8F42-BA8C4638D84E}" type="pres">
      <dgm:prSet presAssocID="{2BE8F70D-84A7-6B44-8799-00FE32D1059E}" presName="compNode" presStyleCnt="0"/>
      <dgm:spPr/>
    </dgm:pt>
    <dgm:pt modelId="{E041D222-B691-EF4C-8ED5-110FE9FD0732}" type="pres">
      <dgm:prSet presAssocID="{2BE8F70D-84A7-6B44-8799-00FE32D1059E}" presName="childRect" presStyleLbl="bgAcc1" presStyleIdx="1" presStyleCnt="9">
        <dgm:presLayoutVars>
          <dgm:bulletEnabled val="1"/>
        </dgm:presLayoutVars>
      </dgm:prSet>
      <dgm:spPr/>
      <dgm:t>
        <a:bodyPr/>
        <a:lstStyle/>
        <a:p>
          <a:endParaRPr lang="en-GB"/>
        </a:p>
      </dgm:t>
    </dgm:pt>
    <dgm:pt modelId="{B2F8A448-C9FB-5949-8DD6-A0DBB320D638}" type="pres">
      <dgm:prSet presAssocID="{2BE8F70D-84A7-6B44-8799-00FE32D1059E}" presName="parentText" presStyleLbl="node1" presStyleIdx="0" presStyleCnt="0">
        <dgm:presLayoutVars>
          <dgm:chMax val="0"/>
          <dgm:bulletEnabled val="1"/>
        </dgm:presLayoutVars>
      </dgm:prSet>
      <dgm:spPr/>
      <dgm:t>
        <a:bodyPr/>
        <a:lstStyle/>
        <a:p>
          <a:endParaRPr lang="en-GB"/>
        </a:p>
      </dgm:t>
    </dgm:pt>
    <dgm:pt modelId="{D4696CBD-461E-1440-AEF5-FC374655B5A3}" type="pres">
      <dgm:prSet presAssocID="{2BE8F70D-84A7-6B44-8799-00FE32D1059E}" presName="parentRect" presStyleLbl="alignNode1" presStyleIdx="1" presStyleCnt="9"/>
      <dgm:spPr/>
      <dgm:t>
        <a:bodyPr/>
        <a:lstStyle/>
        <a:p>
          <a:endParaRPr lang="en-GB"/>
        </a:p>
      </dgm:t>
    </dgm:pt>
    <dgm:pt modelId="{1E9FC76A-9DE1-E644-86C9-6A8F40EAB8AD}" type="pres">
      <dgm:prSet presAssocID="{2BE8F70D-84A7-6B44-8799-00FE32D1059E}" presName="adorn" presStyleLbl="fgAccFollowNode1" presStyleIdx="1" presStyleCnt="9" custLinFactNeighborY="-85839"/>
      <dgm:spPr>
        <a:blipFill>
          <a:blip xmlns:r="http://schemas.openxmlformats.org/officeDocument/2006/relationships" r:embed="rId2">
            <a:extLst>
              <a:ext uri="{28A0092B-C50C-407E-A947-70E740481C1C}">
                <a14:useLocalDpi xmlns:a14="http://schemas.microsoft.com/office/drawing/2010/main" val="0"/>
              </a:ext>
            </a:extLst>
          </a:blip>
          <a:srcRect/>
          <a:stretch>
            <a:fillRect l="-51000" r="-51000"/>
          </a:stretch>
        </a:blipFill>
      </dgm:spPr>
    </dgm:pt>
    <dgm:pt modelId="{F5296C4C-E6D2-8145-9157-A01E71BF5C69}" type="pres">
      <dgm:prSet presAssocID="{02DCD5E7-6964-3F41-B4D8-E31FAA6C32C4}" presName="sibTrans" presStyleLbl="sibTrans2D1" presStyleIdx="0" presStyleCnt="0"/>
      <dgm:spPr/>
      <dgm:t>
        <a:bodyPr/>
        <a:lstStyle/>
        <a:p>
          <a:endParaRPr lang="en-GB"/>
        </a:p>
      </dgm:t>
    </dgm:pt>
    <dgm:pt modelId="{5AA81E6C-2A50-BD4A-8DAA-3ECC8B1357E2}" type="pres">
      <dgm:prSet presAssocID="{BBCC7E69-7AA3-2049-995A-49D0D54ED270}" presName="compNode" presStyleCnt="0"/>
      <dgm:spPr/>
    </dgm:pt>
    <dgm:pt modelId="{D589DCC8-DF9C-BD46-A117-136E41356E25}" type="pres">
      <dgm:prSet presAssocID="{BBCC7E69-7AA3-2049-995A-49D0D54ED270}" presName="childRect" presStyleLbl="bgAcc1" presStyleIdx="2" presStyleCnt="9">
        <dgm:presLayoutVars>
          <dgm:bulletEnabled val="1"/>
        </dgm:presLayoutVars>
      </dgm:prSet>
      <dgm:spPr/>
      <dgm:t>
        <a:bodyPr/>
        <a:lstStyle/>
        <a:p>
          <a:endParaRPr lang="en-GB"/>
        </a:p>
      </dgm:t>
    </dgm:pt>
    <dgm:pt modelId="{7EF0FF23-4C4B-7B47-B164-640FE47A96A8}" type="pres">
      <dgm:prSet presAssocID="{BBCC7E69-7AA3-2049-995A-49D0D54ED270}" presName="parentText" presStyleLbl="node1" presStyleIdx="0" presStyleCnt="0">
        <dgm:presLayoutVars>
          <dgm:chMax val="0"/>
          <dgm:bulletEnabled val="1"/>
        </dgm:presLayoutVars>
      </dgm:prSet>
      <dgm:spPr/>
      <dgm:t>
        <a:bodyPr/>
        <a:lstStyle/>
        <a:p>
          <a:endParaRPr lang="en-GB"/>
        </a:p>
      </dgm:t>
    </dgm:pt>
    <dgm:pt modelId="{2F3C29AA-9165-D44E-B0BD-A47D24E1DBE3}" type="pres">
      <dgm:prSet presAssocID="{BBCC7E69-7AA3-2049-995A-49D0D54ED270}" presName="parentRect" presStyleLbl="alignNode1" presStyleIdx="2" presStyleCnt="9"/>
      <dgm:spPr/>
      <dgm:t>
        <a:bodyPr/>
        <a:lstStyle/>
        <a:p>
          <a:endParaRPr lang="en-GB"/>
        </a:p>
      </dgm:t>
    </dgm:pt>
    <dgm:pt modelId="{4EB884FD-DB14-8E40-8885-BE1A8A75AF4B}" type="pres">
      <dgm:prSet presAssocID="{BBCC7E69-7AA3-2049-995A-49D0D54ED270}" presName="adorn" presStyleLbl="fgAccFollowNode1" presStyleIdx="2" presStyleCnt="9" custLinFactNeighborY="-85839"/>
      <dgm:spPr>
        <a:blipFill>
          <a:blip xmlns:r="http://schemas.openxmlformats.org/officeDocument/2006/relationships" r:embed="rId3">
            <a:extLst>
              <a:ext uri="{28A0092B-C50C-407E-A947-70E740481C1C}">
                <a14:useLocalDpi xmlns:a14="http://schemas.microsoft.com/office/drawing/2010/main" val="0"/>
              </a:ext>
            </a:extLst>
          </a:blip>
          <a:srcRect/>
          <a:stretch>
            <a:fillRect l="-66000" r="-66000"/>
          </a:stretch>
        </a:blipFill>
      </dgm:spPr>
    </dgm:pt>
    <dgm:pt modelId="{8DC41CB3-F841-5F4D-9B46-81B941A23B67}" type="pres">
      <dgm:prSet presAssocID="{2CF14A0E-4FF7-C846-8917-1523D05A1021}" presName="sibTrans" presStyleLbl="sibTrans2D1" presStyleIdx="0" presStyleCnt="0"/>
      <dgm:spPr/>
      <dgm:t>
        <a:bodyPr/>
        <a:lstStyle/>
        <a:p>
          <a:endParaRPr lang="en-GB"/>
        </a:p>
      </dgm:t>
    </dgm:pt>
    <dgm:pt modelId="{7C3D6A78-C1AF-B645-9293-CF16DCD7D2D0}" type="pres">
      <dgm:prSet presAssocID="{455BF873-52B3-C148-95B9-9D3D04ADC377}" presName="compNode" presStyleCnt="0"/>
      <dgm:spPr/>
    </dgm:pt>
    <dgm:pt modelId="{39C0DCCA-EDD0-A142-8C42-E4802B187546}" type="pres">
      <dgm:prSet presAssocID="{455BF873-52B3-C148-95B9-9D3D04ADC377}" presName="childRect" presStyleLbl="bgAcc1" presStyleIdx="3" presStyleCnt="9">
        <dgm:presLayoutVars>
          <dgm:bulletEnabled val="1"/>
        </dgm:presLayoutVars>
      </dgm:prSet>
      <dgm:spPr/>
      <dgm:t>
        <a:bodyPr/>
        <a:lstStyle/>
        <a:p>
          <a:endParaRPr lang="en-GB"/>
        </a:p>
      </dgm:t>
    </dgm:pt>
    <dgm:pt modelId="{BF4B0E32-BD69-F648-97F0-3D6F87CC864E}" type="pres">
      <dgm:prSet presAssocID="{455BF873-52B3-C148-95B9-9D3D04ADC377}" presName="parentText" presStyleLbl="node1" presStyleIdx="0" presStyleCnt="0">
        <dgm:presLayoutVars>
          <dgm:chMax val="0"/>
          <dgm:bulletEnabled val="1"/>
        </dgm:presLayoutVars>
      </dgm:prSet>
      <dgm:spPr/>
      <dgm:t>
        <a:bodyPr/>
        <a:lstStyle/>
        <a:p>
          <a:endParaRPr lang="en-GB"/>
        </a:p>
      </dgm:t>
    </dgm:pt>
    <dgm:pt modelId="{A9CFB42E-4815-5F41-B806-CD24AC4266DF}" type="pres">
      <dgm:prSet presAssocID="{455BF873-52B3-C148-95B9-9D3D04ADC377}" presName="parentRect" presStyleLbl="alignNode1" presStyleIdx="3" presStyleCnt="9"/>
      <dgm:spPr/>
      <dgm:t>
        <a:bodyPr/>
        <a:lstStyle/>
        <a:p>
          <a:endParaRPr lang="en-GB"/>
        </a:p>
      </dgm:t>
    </dgm:pt>
    <dgm:pt modelId="{235F0F5A-70B3-AF40-BD1F-84C9B69AE368}" type="pres">
      <dgm:prSet presAssocID="{455BF873-52B3-C148-95B9-9D3D04ADC377}" presName="adorn" presStyleLbl="fgAccFollowNode1" presStyleIdx="3" presStyleCnt="9" custScaleY="99906" custLinFactNeighborY="-85839"/>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13116" t="16892" r="-40119" b="16892"/>
          </a:stretch>
        </a:blipFill>
      </dgm:spPr>
    </dgm:pt>
    <dgm:pt modelId="{83D748A2-81ED-5C43-BB57-9AD7F002CAD3}" type="pres">
      <dgm:prSet presAssocID="{CA3CEF40-A1E2-1742-86F9-C2FE8712B02D}" presName="sibTrans" presStyleLbl="sibTrans2D1" presStyleIdx="0" presStyleCnt="0"/>
      <dgm:spPr/>
      <dgm:t>
        <a:bodyPr/>
        <a:lstStyle/>
        <a:p>
          <a:endParaRPr lang="en-GB"/>
        </a:p>
      </dgm:t>
    </dgm:pt>
    <dgm:pt modelId="{2D2127C0-B9D6-F742-A1AB-8686AF4980C0}" type="pres">
      <dgm:prSet presAssocID="{23F7D876-F414-FB44-8698-012C4FBE0A95}" presName="compNode" presStyleCnt="0"/>
      <dgm:spPr/>
    </dgm:pt>
    <dgm:pt modelId="{2DCF5C13-65E5-8B49-9426-3AC849325517}" type="pres">
      <dgm:prSet presAssocID="{23F7D876-F414-FB44-8698-012C4FBE0A95}" presName="childRect" presStyleLbl="bgAcc1" presStyleIdx="4" presStyleCnt="9">
        <dgm:presLayoutVars>
          <dgm:bulletEnabled val="1"/>
        </dgm:presLayoutVars>
      </dgm:prSet>
      <dgm:spPr/>
      <dgm:t>
        <a:bodyPr/>
        <a:lstStyle/>
        <a:p>
          <a:endParaRPr lang="en-GB"/>
        </a:p>
      </dgm:t>
    </dgm:pt>
    <dgm:pt modelId="{6C8916C0-2302-8B46-B29B-CC60A5526D61}" type="pres">
      <dgm:prSet presAssocID="{23F7D876-F414-FB44-8698-012C4FBE0A95}" presName="parentText" presStyleLbl="node1" presStyleIdx="0" presStyleCnt="0">
        <dgm:presLayoutVars>
          <dgm:chMax val="0"/>
          <dgm:bulletEnabled val="1"/>
        </dgm:presLayoutVars>
      </dgm:prSet>
      <dgm:spPr/>
      <dgm:t>
        <a:bodyPr/>
        <a:lstStyle/>
        <a:p>
          <a:endParaRPr lang="en-GB"/>
        </a:p>
      </dgm:t>
    </dgm:pt>
    <dgm:pt modelId="{F5300B88-4A58-A849-AE33-50E9315ECF2B}" type="pres">
      <dgm:prSet presAssocID="{23F7D876-F414-FB44-8698-012C4FBE0A95}" presName="parentRect" presStyleLbl="alignNode1" presStyleIdx="4" presStyleCnt="9"/>
      <dgm:spPr/>
      <dgm:t>
        <a:bodyPr/>
        <a:lstStyle/>
        <a:p>
          <a:endParaRPr lang="en-GB"/>
        </a:p>
      </dgm:t>
    </dgm:pt>
    <dgm:pt modelId="{C3B17108-C230-1744-BAFD-013250F77A7F}" type="pres">
      <dgm:prSet presAssocID="{23F7D876-F414-FB44-8698-012C4FBE0A95}" presName="adorn" presStyleLbl="fgAccFollowNode1" presStyleIdx="4" presStyleCnt="9" custLinFactNeighborY="-85839"/>
      <dgm:spPr>
        <a:blipFill>
          <a:blip xmlns:r="http://schemas.openxmlformats.org/officeDocument/2006/relationships" r:embed="rId5">
            <a:extLst>
              <a:ext uri="{28A0092B-C50C-407E-A947-70E740481C1C}">
                <a14:useLocalDpi xmlns:a14="http://schemas.microsoft.com/office/drawing/2010/main" val="0"/>
              </a:ext>
            </a:extLst>
          </a:blip>
          <a:srcRect/>
          <a:stretch>
            <a:fillRect l="-7000" r="-7000"/>
          </a:stretch>
        </a:blipFill>
      </dgm:spPr>
    </dgm:pt>
    <dgm:pt modelId="{598E7C70-EB71-D347-9DB2-694ECC4B320D}" type="pres">
      <dgm:prSet presAssocID="{2057960F-6FFE-5E44-9C72-8E655B616470}" presName="sibTrans" presStyleLbl="sibTrans2D1" presStyleIdx="0" presStyleCnt="0"/>
      <dgm:spPr/>
      <dgm:t>
        <a:bodyPr/>
        <a:lstStyle/>
        <a:p>
          <a:endParaRPr lang="en-GB"/>
        </a:p>
      </dgm:t>
    </dgm:pt>
    <dgm:pt modelId="{B1931B26-ED92-B840-A35B-CFE1A47ABBB7}" type="pres">
      <dgm:prSet presAssocID="{7DAA270F-3926-1141-9E26-7ECCCF557E1F}" presName="compNode" presStyleCnt="0"/>
      <dgm:spPr/>
    </dgm:pt>
    <dgm:pt modelId="{E566BE93-E916-A542-B27F-7FF33CFD82CC}" type="pres">
      <dgm:prSet presAssocID="{7DAA270F-3926-1141-9E26-7ECCCF557E1F}" presName="childRect" presStyleLbl="bgAcc1" presStyleIdx="5" presStyleCnt="9">
        <dgm:presLayoutVars>
          <dgm:bulletEnabled val="1"/>
        </dgm:presLayoutVars>
      </dgm:prSet>
      <dgm:spPr/>
      <dgm:t>
        <a:bodyPr/>
        <a:lstStyle/>
        <a:p>
          <a:endParaRPr lang="en-GB"/>
        </a:p>
      </dgm:t>
    </dgm:pt>
    <dgm:pt modelId="{3F1DD152-D0D5-F146-8F20-820C3597552E}" type="pres">
      <dgm:prSet presAssocID="{7DAA270F-3926-1141-9E26-7ECCCF557E1F}" presName="parentText" presStyleLbl="node1" presStyleIdx="0" presStyleCnt="0">
        <dgm:presLayoutVars>
          <dgm:chMax val="0"/>
          <dgm:bulletEnabled val="1"/>
        </dgm:presLayoutVars>
      </dgm:prSet>
      <dgm:spPr/>
      <dgm:t>
        <a:bodyPr/>
        <a:lstStyle/>
        <a:p>
          <a:endParaRPr lang="en-GB"/>
        </a:p>
      </dgm:t>
    </dgm:pt>
    <dgm:pt modelId="{7194BE9B-89E8-AC4B-9808-CD624CCE2780}" type="pres">
      <dgm:prSet presAssocID="{7DAA270F-3926-1141-9E26-7ECCCF557E1F}" presName="parentRect" presStyleLbl="alignNode1" presStyleIdx="5" presStyleCnt="9"/>
      <dgm:spPr/>
      <dgm:t>
        <a:bodyPr/>
        <a:lstStyle/>
        <a:p>
          <a:endParaRPr lang="en-GB"/>
        </a:p>
      </dgm:t>
    </dgm:pt>
    <dgm:pt modelId="{E76F165D-0B6C-0E4C-83D3-CC4060C55EEE}" type="pres">
      <dgm:prSet presAssocID="{7DAA270F-3926-1141-9E26-7ECCCF557E1F}" presName="adorn" presStyleLbl="fgAccFollowNode1" presStyleIdx="5" presStyleCnt="9" custLinFactNeighborY="-85839"/>
      <dgm:spPr>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l="-9066" t="13548" r="-117072" b="13548"/>
          </a:stretch>
        </a:blipFill>
      </dgm:spPr>
    </dgm:pt>
    <dgm:pt modelId="{46965C9B-F0CD-C744-BF76-4FA3FD6F3D82}" type="pres">
      <dgm:prSet presAssocID="{D9C951DB-B165-3046-ADE8-183465256C00}" presName="sibTrans" presStyleLbl="sibTrans2D1" presStyleIdx="0" presStyleCnt="0"/>
      <dgm:spPr/>
      <dgm:t>
        <a:bodyPr/>
        <a:lstStyle/>
        <a:p>
          <a:endParaRPr lang="en-GB"/>
        </a:p>
      </dgm:t>
    </dgm:pt>
    <dgm:pt modelId="{395A3790-6B03-BD4F-8B65-9D2E948E2BF4}" type="pres">
      <dgm:prSet presAssocID="{7F14786C-89AB-CC44-BA35-6D5129E4D84A}" presName="compNode" presStyleCnt="0"/>
      <dgm:spPr/>
    </dgm:pt>
    <dgm:pt modelId="{A646F13C-64CC-4E4D-B7EA-6588787C3281}" type="pres">
      <dgm:prSet presAssocID="{7F14786C-89AB-CC44-BA35-6D5129E4D84A}" presName="childRect" presStyleLbl="bgAcc1" presStyleIdx="6" presStyleCnt="9">
        <dgm:presLayoutVars>
          <dgm:bulletEnabled val="1"/>
        </dgm:presLayoutVars>
      </dgm:prSet>
      <dgm:spPr/>
      <dgm:t>
        <a:bodyPr/>
        <a:lstStyle/>
        <a:p>
          <a:endParaRPr lang="en-GB"/>
        </a:p>
      </dgm:t>
    </dgm:pt>
    <dgm:pt modelId="{C0DBB2B2-84E8-B94A-B7DA-058359CDD921}" type="pres">
      <dgm:prSet presAssocID="{7F14786C-89AB-CC44-BA35-6D5129E4D84A}" presName="parentText" presStyleLbl="node1" presStyleIdx="0" presStyleCnt="0">
        <dgm:presLayoutVars>
          <dgm:chMax val="0"/>
          <dgm:bulletEnabled val="1"/>
        </dgm:presLayoutVars>
      </dgm:prSet>
      <dgm:spPr/>
      <dgm:t>
        <a:bodyPr/>
        <a:lstStyle/>
        <a:p>
          <a:endParaRPr lang="en-GB"/>
        </a:p>
      </dgm:t>
    </dgm:pt>
    <dgm:pt modelId="{CED1E9AF-4682-5C44-A2DB-36B9762B2E9C}" type="pres">
      <dgm:prSet presAssocID="{7F14786C-89AB-CC44-BA35-6D5129E4D84A}" presName="parentRect" presStyleLbl="alignNode1" presStyleIdx="6" presStyleCnt="9"/>
      <dgm:spPr/>
      <dgm:t>
        <a:bodyPr/>
        <a:lstStyle/>
        <a:p>
          <a:endParaRPr lang="en-GB"/>
        </a:p>
      </dgm:t>
    </dgm:pt>
    <dgm:pt modelId="{F19AE8C9-3D9E-F34E-9973-5CADAF97DF74}" type="pres">
      <dgm:prSet presAssocID="{7F14786C-89AB-CC44-BA35-6D5129E4D84A}" presName="adorn" presStyleLbl="fgAccFollowNode1" presStyleIdx="6" presStyleCnt="9" custLinFactNeighborY="-85839"/>
      <dgm:spPr>
        <a:blipFill dpi="0" rotWithShape="1">
          <a:blip xmlns:r="http://schemas.openxmlformats.org/officeDocument/2006/relationships" r:embed="rId7">
            <a:extLst>
              <a:ext uri="{28A0092B-C50C-407E-A947-70E740481C1C}">
                <a14:useLocalDpi xmlns:a14="http://schemas.microsoft.com/office/drawing/2010/main" val="0"/>
              </a:ext>
            </a:extLst>
          </a:blip>
          <a:srcRect/>
          <a:stretch>
            <a:fillRect l="47" t="16923" r="-53957" b="16923"/>
          </a:stretch>
        </a:blipFill>
      </dgm:spPr>
    </dgm:pt>
    <dgm:pt modelId="{E3D4EC62-C867-6F41-9FCA-60E5B41D2C5E}" type="pres">
      <dgm:prSet presAssocID="{A8C885E2-96CF-3045-9B1A-268BC7BC6D31}" presName="sibTrans" presStyleLbl="sibTrans2D1" presStyleIdx="0" presStyleCnt="0"/>
      <dgm:spPr/>
      <dgm:t>
        <a:bodyPr/>
        <a:lstStyle/>
        <a:p>
          <a:endParaRPr lang="en-GB"/>
        </a:p>
      </dgm:t>
    </dgm:pt>
    <dgm:pt modelId="{A19DE37B-5BCF-CF4C-8A32-CDDF26FB96C8}" type="pres">
      <dgm:prSet presAssocID="{F3637843-34BC-BB4D-B3B6-B26E19E0900B}" presName="compNode" presStyleCnt="0"/>
      <dgm:spPr/>
    </dgm:pt>
    <dgm:pt modelId="{38174C0F-250B-D04D-A79D-9C2565DE784F}" type="pres">
      <dgm:prSet presAssocID="{F3637843-34BC-BB4D-B3B6-B26E19E0900B}" presName="childRect" presStyleLbl="bgAcc1" presStyleIdx="7" presStyleCnt="9">
        <dgm:presLayoutVars>
          <dgm:bulletEnabled val="1"/>
        </dgm:presLayoutVars>
      </dgm:prSet>
      <dgm:spPr/>
      <dgm:t>
        <a:bodyPr/>
        <a:lstStyle/>
        <a:p>
          <a:endParaRPr lang="en-GB"/>
        </a:p>
      </dgm:t>
    </dgm:pt>
    <dgm:pt modelId="{3852B19B-7DF3-2F42-8A07-7F252E77DB36}" type="pres">
      <dgm:prSet presAssocID="{F3637843-34BC-BB4D-B3B6-B26E19E0900B}" presName="parentText" presStyleLbl="node1" presStyleIdx="0" presStyleCnt="0">
        <dgm:presLayoutVars>
          <dgm:chMax val="0"/>
          <dgm:bulletEnabled val="1"/>
        </dgm:presLayoutVars>
      </dgm:prSet>
      <dgm:spPr/>
      <dgm:t>
        <a:bodyPr/>
        <a:lstStyle/>
        <a:p>
          <a:endParaRPr lang="en-GB"/>
        </a:p>
      </dgm:t>
    </dgm:pt>
    <dgm:pt modelId="{4F8D82C2-CCB8-7D4C-B2D9-5C2F1F109E33}" type="pres">
      <dgm:prSet presAssocID="{F3637843-34BC-BB4D-B3B6-B26E19E0900B}" presName="parentRect" presStyleLbl="alignNode1" presStyleIdx="7" presStyleCnt="9"/>
      <dgm:spPr/>
      <dgm:t>
        <a:bodyPr/>
        <a:lstStyle/>
        <a:p>
          <a:endParaRPr lang="en-GB"/>
        </a:p>
      </dgm:t>
    </dgm:pt>
    <dgm:pt modelId="{26A6A5EE-9EAA-584D-9C6B-44325E597F4A}" type="pres">
      <dgm:prSet presAssocID="{F3637843-34BC-BB4D-B3B6-B26E19E0900B}" presName="adorn" presStyleLbl="fgAccFollowNode1" presStyleIdx="7" presStyleCnt="9" custLinFactNeighborY="-85839"/>
      <dgm:spPr>
        <a:blipFill dpi="0" rotWithShape="1">
          <a:blip xmlns:r="http://schemas.openxmlformats.org/officeDocument/2006/relationships" r:embed="rId8">
            <a:extLst>
              <a:ext uri="{28A0092B-C50C-407E-A947-70E740481C1C}">
                <a14:useLocalDpi xmlns:a14="http://schemas.microsoft.com/office/drawing/2010/main" val="0"/>
              </a:ext>
            </a:extLst>
          </a:blip>
          <a:srcRect/>
          <a:stretch>
            <a:fillRect l="385" t="13548" r="-80621" b="13548"/>
          </a:stretch>
        </a:blipFill>
      </dgm:spPr>
    </dgm:pt>
    <dgm:pt modelId="{7ECCCD3E-2CCA-E14D-BA8D-A0CF804B3155}" type="pres">
      <dgm:prSet presAssocID="{7E421293-C688-EF43-872F-A1336392EFBC}" presName="sibTrans" presStyleLbl="sibTrans2D1" presStyleIdx="0" presStyleCnt="0"/>
      <dgm:spPr/>
      <dgm:t>
        <a:bodyPr/>
        <a:lstStyle/>
        <a:p>
          <a:endParaRPr lang="en-GB"/>
        </a:p>
      </dgm:t>
    </dgm:pt>
    <dgm:pt modelId="{DFB53465-B05E-8D43-95AB-6CC50DB6C859}" type="pres">
      <dgm:prSet presAssocID="{8CB10306-620F-6F42-961A-430B00924AA2}" presName="compNode" presStyleCnt="0"/>
      <dgm:spPr/>
    </dgm:pt>
    <dgm:pt modelId="{48DCE805-B7AC-1042-98CF-AA4314A573BA}" type="pres">
      <dgm:prSet presAssocID="{8CB10306-620F-6F42-961A-430B00924AA2}" presName="childRect" presStyleLbl="bgAcc1" presStyleIdx="8" presStyleCnt="9">
        <dgm:presLayoutVars>
          <dgm:bulletEnabled val="1"/>
        </dgm:presLayoutVars>
      </dgm:prSet>
      <dgm:spPr/>
      <dgm:t>
        <a:bodyPr/>
        <a:lstStyle/>
        <a:p>
          <a:endParaRPr lang="en-GB"/>
        </a:p>
      </dgm:t>
    </dgm:pt>
    <dgm:pt modelId="{FE1B8AD0-D21B-BA49-B389-D11338397C1A}" type="pres">
      <dgm:prSet presAssocID="{8CB10306-620F-6F42-961A-430B00924AA2}" presName="parentText" presStyleLbl="node1" presStyleIdx="0" presStyleCnt="0">
        <dgm:presLayoutVars>
          <dgm:chMax val="0"/>
          <dgm:bulletEnabled val="1"/>
        </dgm:presLayoutVars>
      </dgm:prSet>
      <dgm:spPr/>
      <dgm:t>
        <a:bodyPr/>
        <a:lstStyle/>
        <a:p>
          <a:endParaRPr lang="en-GB"/>
        </a:p>
      </dgm:t>
    </dgm:pt>
    <dgm:pt modelId="{B623491C-2024-624C-855C-0D67190B101E}" type="pres">
      <dgm:prSet presAssocID="{8CB10306-620F-6F42-961A-430B00924AA2}" presName="parentRect" presStyleLbl="alignNode1" presStyleIdx="8" presStyleCnt="9"/>
      <dgm:spPr/>
      <dgm:t>
        <a:bodyPr/>
        <a:lstStyle/>
        <a:p>
          <a:endParaRPr lang="en-GB"/>
        </a:p>
      </dgm:t>
    </dgm:pt>
    <dgm:pt modelId="{F9EEDDA8-B285-5940-8509-2D47C2C09E99}" type="pres">
      <dgm:prSet presAssocID="{8CB10306-620F-6F42-961A-430B00924AA2}" presName="adorn" presStyleLbl="fgAccFollowNode1" presStyleIdx="8" presStyleCnt="9" custLinFactNeighborY="-85839"/>
      <dgm:spPr>
        <a:blipFill dpi="0" rotWithShape="1">
          <a:blip xmlns:r="http://schemas.openxmlformats.org/officeDocument/2006/relationships" r:embed="rId9">
            <a:extLst>
              <a:ext uri="{28A0092B-C50C-407E-A947-70E740481C1C}">
                <a14:useLocalDpi xmlns:a14="http://schemas.microsoft.com/office/drawing/2010/main" val="0"/>
              </a:ext>
            </a:extLst>
          </a:blip>
          <a:srcRect/>
          <a:stretch>
            <a:fillRect l="-12104" t="10173" r="-12104" b="10173"/>
          </a:stretch>
        </a:blipFill>
      </dgm:spPr>
    </dgm:pt>
  </dgm:ptLst>
  <dgm:cxnLst>
    <dgm:cxn modelId="{CD31D80A-44F6-434D-8AD0-A33C963AA544}" srcId="{7DAA270F-3926-1141-9E26-7ECCCF557E1F}" destId="{F05EB08F-D1E5-A64A-9DE5-18CBC5351756}" srcOrd="0" destOrd="0" parTransId="{9C289DD4-F381-124B-82EA-00E6A97E7CF7}" sibTransId="{9950C5CE-A477-0749-9B32-CBB5CDA85210}"/>
    <dgm:cxn modelId="{E172069E-B3D7-C242-9D5D-506C49E9D7B1}" type="presOf" srcId="{2CF14A0E-4FF7-C846-8917-1523D05A1021}" destId="{8DC41CB3-F841-5F4D-9B46-81B941A23B67}" srcOrd="0" destOrd="0" presId="urn:microsoft.com/office/officeart/2005/8/layout/bList2"/>
    <dgm:cxn modelId="{4BB3F2C7-ADA3-1641-9A24-0B9428BBC524}" srcId="{23F7D876-F414-FB44-8698-012C4FBE0A95}" destId="{E5F3C46E-5EE9-4541-9251-FF2F3A014F5F}" srcOrd="0" destOrd="0" parTransId="{10502D48-6D75-3446-BDCF-79BE0921F3D6}" sibTransId="{1682773F-3F87-3148-AE3C-1B225F3B9329}"/>
    <dgm:cxn modelId="{7B895F21-F358-0A4D-BC1C-60E27D1F3210}" type="presOf" srcId="{F3637843-34BC-BB4D-B3B6-B26E19E0900B}" destId="{3852B19B-7DF3-2F42-8A07-7F252E77DB36}" srcOrd="0" destOrd="0" presId="urn:microsoft.com/office/officeart/2005/8/layout/bList2"/>
    <dgm:cxn modelId="{AED0B0A6-73CA-3A4C-87F2-31A88E77BA9D}" type="presOf" srcId="{B622D0DF-3BD9-6C48-984E-D1A21DA62B8C}" destId="{E041D222-B691-EF4C-8ED5-110FE9FD0732}" srcOrd="0" destOrd="0" presId="urn:microsoft.com/office/officeart/2005/8/layout/bList2"/>
    <dgm:cxn modelId="{E67D918B-5367-9F46-B7F2-9A414CF27D6D}" type="presOf" srcId="{CA3CEF40-A1E2-1742-86F9-C2FE8712B02D}" destId="{83D748A2-81ED-5C43-BB57-9AD7F002CAD3}" srcOrd="0" destOrd="0" presId="urn:microsoft.com/office/officeart/2005/8/layout/bList2"/>
    <dgm:cxn modelId="{4F4DB70B-1158-2640-B284-75E205D52C9C}" srcId="{BBCC7E69-7AA3-2049-995A-49D0D54ED270}" destId="{4713F733-553A-E04E-B877-99269C8A1FB6}" srcOrd="0" destOrd="0" parTransId="{21CD42A5-8D1F-C54A-AE7E-BC384AB3CA91}" sibTransId="{C16F446B-CAF2-5043-85D5-94887B7EBA15}"/>
    <dgm:cxn modelId="{977947D2-B7C3-E14B-AF63-5C5C15DD8A08}" srcId="{0BA92D25-40EC-7D4D-B799-8F821AAF1C35}" destId="{E6E8B6A8-2C91-B540-8C6B-3C6635DB87F7}" srcOrd="0" destOrd="0" parTransId="{B34B3998-D43F-894D-AD65-9F7E080BC9C7}" sibTransId="{C2C67292-0E59-4D4F-A60D-0FDAD068D1D2}"/>
    <dgm:cxn modelId="{97DBA52C-F36C-1D4A-8522-403D2F2F7A2F}" type="presOf" srcId="{455BF873-52B3-C148-95B9-9D3D04ADC377}" destId="{BF4B0E32-BD69-F648-97F0-3D6F87CC864E}" srcOrd="0" destOrd="0" presId="urn:microsoft.com/office/officeart/2005/8/layout/bList2"/>
    <dgm:cxn modelId="{FAF4B1FB-5DB0-6B48-9993-AAD0E93777B9}" type="presOf" srcId="{E6E8B6A8-2C91-B540-8C6B-3C6635DB87F7}" destId="{7874FC81-2C90-7347-B703-080FB0D55CF3}" srcOrd="1" destOrd="0" presId="urn:microsoft.com/office/officeart/2005/8/layout/bList2"/>
    <dgm:cxn modelId="{BF064A3A-3867-774E-BB82-B15683ED2011}" type="presOf" srcId="{7DAA270F-3926-1141-9E26-7ECCCF557E1F}" destId="{3F1DD152-D0D5-F146-8F20-820C3597552E}" srcOrd="0" destOrd="0" presId="urn:microsoft.com/office/officeart/2005/8/layout/bList2"/>
    <dgm:cxn modelId="{B7892D9A-40E7-0E4B-9882-8DEBF17AF083}" type="presOf" srcId="{8CB10306-620F-6F42-961A-430B00924AA2}" destId="{B623491C-2024-624C-855C-0D67190B101E}" srcOrd="1" destOrd="0" presId="urn:microsoft.com/office/officeart/2005/8/layout/bList2"/>
    <dgm:cxn modelId="{3D4EA8F1-79C6-CA4A-A68E-39829CF7576D}" srcId="{0BA92D25-40EC-7D4D-B799-8F821AAF1C35}" destId="{2BE8F70D-84A7-6B44-8799-00FE32D1059E}" srcOrd="1" destOrd="0" parTransId="{42DA6E1E-90CD-D842-872F-511509AB8053}" sibTransId="{02DCD5E7-6964-3F41-B4D8-E31FAA6C32C4}"/>
    <dgm:cxn modelId="{4AE4CA8A-D612-ED42-B64C-D6E54FB74FA0}" srcId="{0BA92D25-40EC-7D4D-B799-8F821AAF1C35}" destId="{BBCC7E69-7AA3-2049-995A-49D0D54ED270}" srcOrd="2" destOrd="0" parTransId="{B21CC8CA-5B76-744A-BCE6-6F795EEEB4EA}" sibTransId="{2CF14A0E-4FF7-C846-8917-1523D05A1021}"/>
    <dgm:cxn modelId="{DB6CA1D8-649F-F44F-AD9F-35D019E02B71}" type="presOf" srcId="{BBCC7E69-7AA3-2049-995A-49D0D54ED270}" destId="{7EF0FF23-4C4B-7B47-B164-640FE47A96A8}" srcOrd="0" destOrd="0" presId="urn:microsoft.com/office/officeart/2005/8/layout/bList2"/>
    <dgm:cxn modelId="{F8B8463F-151C-DD4D-A832-482AD4A4C901}" type="presOf" srcId="{7E421293-C688-EF43-872F-A1336392EFBC}" destId="{7ECCCD3E-2CCA-E14D-BA8D-A0CF804B3155}" srcOrd="0" destOrd="0" presId="urn:microsoft.com/office/officeart/2005/8/layout/bList2"/>
    <dgm:cxn modelId="{D009CD77-436D-6F42-BCF3-AE0EB1F8CFEA}" srcId="{0BA92D25-40EC-7D4D-B799-8F821AAF1C35}" destId="{7F14786C-89AB-CC44-BA35-6D5129E4D84A}" srcOrd="6" destOrd="0" parTransId="{DE32D07E-F72D-1943-983C-E1348A3BF6E5}" sibTransId="{A8C885E2-96CF-3045-9B1A-268BC7BC6D31}"/>
    <dgm:cxn modelId="{9B4E247E-BD61-A045-B6D3-C04092F7CC46}" type="presOf" srcId="{22775B70-4EC6-5940-8C47-52D3EE08AB9A}" destId="{38174C0F-250B-D04D-A79D-9C2565DE784F}" srcOrd="0" destOrd="0" presId="urn:microsoft.com/office/officeart/2005/8/layout/bList2"/>
    <dgm:cxn modelId="{1AD5F055-2957-DB4B-906F-1C20E72A2880}" type="presOf" srcId="{F05EB08F-D1E5-A64A-9DE5-18CBC5351756}" destId="{E566BE93-E916-A542-B27F-7FF33CFD82CC}" srcOrd="0" destOrd="0" presId="urn:microsoft.com/office/officeart/2005/8/layout/bList2"/>
    <dgm:cxn modelId="{179316EE-8ABF-AA45-9916-2C3F99CDDF94}" srcId="{8CB10306-620F-6F42-961A-430B00924AA2}" destId="{88EB140F-82C5-4C4B-880F-23A81D678A96}" srcOrd="0" destOrd="0" parTransId="{6858FD6C-BAC8-7C41-B802-1C70C8F874B4}" sibTransId="{9B99B3DB-8658-D247-A25D-3872908C6FB2}"/>
    <dgm:cxn modelId="{D731A4CF-EC89-DB4F-9FA8-664BB0EEC160}" type="presOf" srcId="{23F7D876-F414-FB44-8698-012C4FBE0A95}" destId="{F5300B88-4A58-A849-AE33-50E9315ECF2B}" srcOrd="1" destOrd="0" presId="urn:microsoft.com/office/officeart/2005/8/layout/bList2"/>
    <dgm:cxn modelId="{3D559F67-3040-E94C-99EA-2F328C747014}" type="presOf" srcId="{23F7D876-F414-FB44-8698-012C4FBE0A95}" destId="{6C8916C0-2302-8B46-B29B-CC60A5526D61}" srcOrd="0" destOrd="0" presId="urn:microsoft.com/office/officeart/2005/8/layout/bList2"/>
    <dgm:cxn modelId="{FED86332-DFF5-C949-A035-B7509DCA9120}" type="presOf" srcId="{C2C67292-0E59-4D4F-A60D-0FDAD068D1D2}" destId="{424AC0F8-A6A6-7E44-914D-F2DF933C03F0}" srcOrd="0" destOrd="0" presId="urn:microsoft.com/office/officeart/2005/8/layout/bList2"/>
    <dgm:cxn modelId="{2216244D-842D-9D44-9501-6231E9839BBF}" type="presOf" srcId="{F3637843-34BC-BB4D-B3B6-B26E19E0900B}" destId="{4F8D82C2-CCB8-7D4C-B2D9-5C2F1F109E33}" srcOrd="1" destOrd="0" presId="urn:microsoft.com/office/officeart/2005/8/layout/bList2"/>
    <dgm:cxn modelId="{12D596FF-91D4-DD42-A79F-3825EB240DBE}" type="presOf" srcId="{7F14786C-89AB-CC44-BA35-6D5129E4D84A}" destId="{CED1E9AF-4682-5C44-A2DB-36B9762B2E9C}" srcOrd="1" destOrd="0" presId="urn:microsoft.com/office/officeart/2005/8/layout/bList2"/>
    <dgm:cxn modelId="{A7659325-440F-5545-9778-0CFF49C4E978}" srcId="{7F14786C-89AB-CC44-BA35-6D5129E4D84A}" destId="{F51AF711-2556-184B-9C5A-6924EE41FC01}" srcOrd="0" destOrd="0" parTransId="{F0C138E2-DC3E-D048-A5E0-8E02D52F4388}" sibTransId="{8BB6FD31-9093-ED47-8B71-F239F8C9B678}"/>
    <dgm:cxn modelId="{C14ED548-84B9-4946-B81B-A80A1C039CA3}" srcId="{0BA92D25-40EC-7D4D-B799-8F821AAF1C35}" destId="{7DAA270F-3926-1141-9E26-7ECCCF557E1F}" srcOrd="5" destOrd="0" parTransId="{84C80957-496C-9A40-BBE5-9F28B89BD4B8}" sibTransId="{D9C951DB-B165-3046-ADE8-183465256C00}"/>
    <dgm:cxn modelId="{E98A8850-9BB4-1C4E-A320-7351D7D75EF9}" type="presOf" srcId="{E6E8B6A8-2C91-B540-8C6B-3C6635DB87F7}" destId="{96B8203D-673B-DE4A-A94C-D90399559ED1}" srcOrd="0" destOrd="0" presId="urn:microsoft.com/office/officeart/2005/8/layout/bList2"/>
    <dgm:cxn modelId="{1CAAD7FC-F0C1-2543-9BF8-4CDD1A409349}" type="presOf" srcId="{F51AF711-2556-184B-9C5A-6924EE41FC01}" destId="{A646F13C-64CC-4E4D-B7EA-6588787C3281}" srcOrd="0" destOrd="0" presId="urn:microsoft.com/office/officeart/2005/8/layout/bList2"/>
    <dgm:cxn modelId="{41F5123A-5E5C-3B41-853D-BE3EA2EE6FEF}" srcId="{2BE8F70D-84A7-6B44-8799-00FE32D1059E}" destId="{B622D0DF-3BD9-6C48-984E-D1A21DA62B8C}" srcOrd="0" destOrd="0" parTransId="{4F069D40-3FBF-B24F-9486-411F134C1994}" sibTransId="{AAFFEA0B-9235-B143-B18D-A2BA196328E3}"/>
    <dgm:cxn modelId="{66F1595C-AC93-E246-AD58-A85198E74BB5}" srcId="{E6E8B6A8-2C91-B540-8C6B-3C6635DB87F7}" destId="{7902036A-A874-B949-A9C8-381068889F4E}" srcOrd="0" destOrd="0" parTransId="{FCD37D93-1759-1B44-BCAC-90D431B8CCE3}" sibTransId="{A5FDD48A-41DD-3444-A657-996904B48066}"/>
    <dgm:cxn modelId="{2E324C04-8946-6A4A-A093-71030F27DB07}" type="presOf" srcId="{E5F3C46E-5EE9-4541-9251-FF2F3A014F5F}" destId="{2DCF5C13-65E5-8B49-9426-3AC849325517}" srcOrd="0" destOrd="0" presId="urn:microsoft.com/office/officeart/2005/8/layout/bList2"/>
    <dgm:cxn modelId="{9BC6479D-1EC5-4F44-B803-405349DB81FC}" srcId="{0BA92D25-40EC-7D4D-B799-8F821AAF1C35}" destId="{8CB10306-620F-6F42-961A-430B00924AA2}" srcOrd="8" destOrd="0" parTransId="{202CAF8D-EE24-B948-A408-6E545174222D}" sibTransId="{E5947C92-F505-AA4B-A530-B45868900D83}"/>
    <dgm:cxn modelId="{26B27D7D-7B8C-4D49-9B10-B68DDA61478C}" type="presOf" srcId="{2057960F-6FFE-5E44-9C72-8E655B616470}" destId="{598E7C70-EB71-D347-9DB2-694ECC4B320D}" srcOrd="0" destOrd="0" presId="urn:microsoft.com/office/officeart/2005/8/layout/bList2"/>
    <dgm:cxn modelId="{75CC8F12-3A64-9746-BF70-CC12DD1321D1}" type="presOf" srcId="{88EB140F-82C5-4C4B-880F-23A81D678A96}" destId="{48DCE805-B7AC-1042-98CF-AA4314A573BA}" srcOrd="0" destOrd="0" presId="urn:microsoft.com/office/officeart/2005/8/layout/bList2"/>
    <dgm:cxn modelId="{CA66566D-255D-C743-B8B4-1028FD2F50CA}" type="presOf" srcId="{D9C951DB-B165-3046-ADE8-183465256C00}" destId="{46965C9B-F0CD-C744-BF76-4FA3FD6F3D82}" srcOrd="0" destOrd="0" presId="urn:microsoft.com/office/officeart/2005/8/layout/bList2"/>
    <dgm:cxn modelId="{A5E58E22-3A08-CD40-A8DD-7D4A3C8FE903}" type="presOf" srcId="{455BF873-52B3-C148-95B9-9D3D04ADC377}" destId="{A9CFB42E-4815-5F41-B806-CD24AC4266DF}" srcOrd="1" destOrd="0" presId="urn:microsoft.com/office/officeart/2005/8/layout/bList2"/>
    <dgm:cxn modelId="{C88671CE-A5F1-8445-BE12-ECF3D8245C79}" srcId="{F3637843-34BC-BB4D-B3B6-B26E19E0900B}" destId="{22775B70-4EC6-5940-8C47-52D3EE08AB9A}" srcOrd="0" destOrd="0" parTransId="{E441486F-022C-4349-BDDD-81E30593D9F1}" sibTransId="{E915F1A4-1FB3-AA45-9B64-6467AF7E88C4}"/>
    <dgm:cxn modelId="{420D91CC-696A-1D43-8961-EFD05654A3A3}" type="presOf" srcId="{23D40519-A45A-5E41-A915-DA60641DF7C5}" destId="{39C0DCCA-EDD0-A142-8C42-E4802B187546}" srcOrd="0" destOrd="0" presId="urn:microsoft.com/office/officeart/2005/8/layout/bList2"/>
    <dgm:cxn modelId="{7310A317-AE3A-954D-ABE5-DDB6989E060A}" type="presOf" srcId="{7DAA270F-3926-1141-9E26-7ECCCF557E1F}" destId="{7194BE9B-89E8-AC4B-9808-CD624CCE2780}" srcOrd="1" destOrd="0" presId="urn:microsoft.com/office/officeart/2005/8/layout/bList2"/>
    <dgm:cxn modelId="{6AD749B3-DECB-0346-9D29-00F702674860}" srcId="{0BA92D25-40EC-7D4D-B799-8F821AAF1C35}" destId="{455BF873-52B3-C148-95B9-9D3D04ADC377}" srcOrd="3" destOrd="0" parTransId="{32A3128F-561A-7E44-AAA3-30C92A045362}" sibTransId="{CA3CEF40-A1E2-1742-86F9-C2FE8712B02D}"/>
    <dgm:cxn modelId="{9F90354C-12BE-1F41-99AE-FBD91CFEA687}" type="presOf" srcId="{4713F733-553A-E04E-B877-99269C8A1FB6}" destId="{D589DCC8-DF9C-BD46-A117-136E41356E25}" srcOrd="0" destOrd="0" presId="urn:microsoft.com/office/officeart/2005/8/layout/bList2"/>
    <dgm:cxn modelId="{01767177-873D-B74B-A815-2C3EE056E7B0}" type="presOf" srcId="{BBCC7E69-7AA3-2049-995A-49D0D54ED270}" destId="{2F3C29AA-9165-D44E-B0BD-A47D24E1DBE3}" srcOrd="1" destOrd="0" presId="urn:microsoft.com/office/officeart/2005/8/layout/bList2"/>
    <dgm:cxn modelId="{7986D7E3-A38D-6C47-B034-79C3ABD9ACC8}" srcId="{0BA92D25-40EC-7D4D-B799-8F821AAF1C35}" destId="{F3637843-34BC-BB4D-B3B6-B26E19E0900B}" srcOrd="7" destOrd="0" parTransId="{842A1F16-3D50-AD42-9EEF-B83BF223C795}" sibTransId="{7E421293-C688-EF43-872F-A1336392EFBC}"/>
    <dgm:cxn modelId="{0490667F-AE6C-BF4B-BF11-C0BCA94C26C6}" type="presOf" srcId="{2BE8F70D-84A7-6B44-8799-00FE32D1059E}" destId="{D4696CBD-461E-1440-AEF5-FC374655B5A3}" srcOrd="1" destOrd="0" presId="urn:microsoft.com/office/officeart/2005/8/layout/bList2"/>
    <dgm:cxn modelId="{53CE4258-BA6D-2C43-BA73-8A257B5F8618}" type="presOf" srcId="{02DCD5E7-6964-3F41-B4D8-E31FAA6C32C4}" destId="{F5296C4C-E6D2-8145-9157-A01E71BF5C69}" srcOrd="0" destOrd="0" presId="urn:microsoft.com/office/officeart/2005/8/layout/bList2"/>
    <dgm:cxn modelId="{B8BEBA47-1D0F-5F41-A87E-BCBB183C01B9}" type="presOf" srcId="{0BA92D25-40EC-7D4D-B799-8F821AAF1C35}" destId="{76D731B9-04F4-1347-8AB5-D2273D07DA5D}" srcOrd="0" destOrd="0" presId="urn:microsoft.com/office/officeart/2005/8/layout/bList2"/>
    <dgm:cxn modelId="{8DC5AF11-5967-0344-BA82-2F76811FE048}" type="presOf" srcId="{8CB10306-620F-6F42-961A-430B00924AA2}" destId="{FE1B8AD0-D21B-BA49-B389-D11338397C1A}" srcOrd="0" destOrd="0" presId="urn:microsoft.com/office/officeart/2005/8/layout/bList2"/>
    <dgm:cxn modelId="{AA9EA831-4755-6048-AB5F-0906E89D08CA}" type="presOf" srcId="{2BE8F70D-84A7-6B44-8799-00FE32D1059E}" destId="{B2F8A448-C9FB-5949-8DD6-A0DBB320D638}" srcOrd="0" destOrd="0" presId="urn:microsoft.com/office/officeart/2005/8/layout/bList2"/>
    <dgm:cxn modelId="{EE004E6C-772D-CC45-9167-7C3F6BA8775B}" type="presOf" srcId="{7902036A-A874-B949-A9C8-381068889F4E}" destId="{880F28A4-A56C-0D43-A625-12C4591077FB}" srcOrd="0" destOrd="0" presId="urn:microsoft.com/office/officeart/2005/8/layout/bList2"/>
    <dgm:cxn modelId="{4C2C2FC4-877A-2242-AE6E-9680592B9C22}" type="presOf" srcId="{7F14786C-89AB-CC44-BA35-6D5129E4D84A}" destId="{C0DBB2B2-84E8-B94A-B7DA-058359CDD921}" srcOrd="0" destOrd="0" presId="urn:microsoft.com/office/officeart/2005/8/layout/bList2"/>
    <dgm:cxn modelId="{48222477-0977-D549-AC8D-08CB378D8B92}" type="presOf" srcId="{A8C885E2-96CF-3045-9B1A-268BC7BC6D31}" destId="{E3D4EC62-C867-6F41-9FCA-60E5B41D2C5E}" srcOrd="0" destOrd="0" presId="urn:microsoft.com/office/officeart/2005/8/layout/bList2"/>
    <dgm:cxn modelId="{3AC97628-4555-5D49-89AB-949CC8007181}" srcId="{0BA92D25-40EC-7D4D-B799-8F821AAF1C35}" destId="{23F7D876-F414-FB44-8698-012C4FBE0A95}" srcOrd="4" destOrd="0" parTransId="{60AA0C56-5109-944C-B5FB-B047A71CC138}" sibTransId="{2057960F-6FFE-5E44-9C72-8E655B616470}"/>
    <dgm:cxn modelId="{639A97A8-E8D3-DD40-89F1-AB0DE1D737FD}" srcId="{455BF873-52B3-C148-95B9-9D3D04ADC377}" destId="{23D40519-A45A-5E41-A915-DA60641DF7C5}" srcOrd="0" destOrd="0" parTransId="{A9912980-B060-B342-9FA4-CE520D4C5091}" sibTransId="{530CFEFE-36EB-D64D-82DE-85675E6D1327}"/>
    <dgm:cxn modelId="{442DBB91-86E5-4F45-9A34-B5672B516D6E}" type="presParOf" srcId="{76D731B9-04F4-1347-8AB5-D2273D07DA5D}" destId="{0A3A219D-FCA8-4146-A033-45F1E9D3D1B5}" srcOrd="0" destOrd="0" presId="urn:microsoft.com/office/officeart/2005/8/layout/bList2"/>
    <dgm:cxn modelId="{12F1C3FA-CFC6-3444-968F-ED1272FB9BD6}" type="presParOf" srcId="{0A3A219D-FCA8-4146-A033-45F1E9D3D1B5}" destId="{880F28A4-A56C-0D43-A625-12C4591077FB}" srcOrd="0" destOrd="0" presId="urn:microsoft.com/office/officeart/2005/8/layout/bList2"/>
    <dgm:cxn modelId="{66CB0E82-F48D-CD45-8679-5BE91C8B943B}" type="presParOf" srcId="{0A3A219D-FCA8-4146-A033-45F1E9D3D1B5}" destId="{96B8203D-673B-DE4A-A94C-D90399559ED1}" srcOrd="1" destOrd="0" presId="urn:microsoft.com/office/officeart/2005/8/layout/bList2"/>
    <dgm:cxn modelId="{D3A66BA1-E586-EC42-8EA9-66D59797E5C3}" type="presParOf" srcId="{0A3A219D-FCA8-4146-A033-45F1E9D3D1B5}" destId="{7874FC81-2C90-7347-B703-080FB0D55CF3}" srcOrd="2" destOrd="0" presId="urn:microsoft.com/office/officeart/2005/8/layout/bList2"/>
    <dgm:cxn modelId="{E3434B6F-A2C3-5549-9B88-8F871E22F25E}" type="presParOf" srcId="{0A3A219D-FCA8-4146-A033-45F1E9D3D1B5}" destId="{D92B1F17-63AD-574A-99B9-63DDD6AA1B6F}" srcOrd="3" destOrd="0" presId="urn:microsoft.com/office/officeart/2005/8/layout/bList2"/>
    <dgm:cxn modelId="{9C8DFBEC-0355-2D42-A030-5BC14A3A4240}" type="presParOf" srcId="{76D731B9-04F4-1347-8AB5-D2273D07DA5D}" destId="{424AC0F8-A6A6-7E44-914D-F2DF933C03F0}" srcOrd="1" destOrd="0" presId="urn:microsoft.com/office/officeart/2005/8/layout/bList2"/>
    <dgm:cxn modelId="{C0781B28-FB08-094F-B059-BB8AB45F05EA}" type="presParOf" srcId="{76D731B9-04F4-1347-8AB5-D2273D07DA5D}" destId="{E1FCFFA5-CDE8-E043-8F42-BA8C4638D84E}" srcOrd="2" destOrd="0" presId="urn:microsoft.com/office/officeart/2005/8/layout/bList2"/>
    <dgm:cxn modelId="{C3CF93A7-10F9-D94D-8C89-7CCB5FFE49C1}" type="presParOf" srcId="{E1FCFFA5-CDE8-E043-8F42-BA8C4638D84E}" destId="{E041D222-B691-EF4C-8ED5-110FE9FD0732}" srcOrd="0" destOrd="0" presId="urn:microsoft.com/office/officeart/2005/8/layout/bList2"/>
    <dgm:cxn modelId="{82F2DBFD-BEBB-6D46-91DE-B4880EF57E81}" type="presParOf" srcId="{E1FCFFA5-CDE8-E043-8F42-BA8C4638D84E}" destId="{B2F8A448-C9FB-5949-8DD6-A0DBB320D638}" srcOrd="1" destOrd="0" presId="urn:microsoft.com/office/officeart/2005/8/layout/bList2"/>
    <dgm:cxn modelId="{1D19373E-6E3A-964D-8F8C-C6E9AB9752CB}" type="presParOf" srcId="{E1FCFFA5-CDE8-E043-8F42-BA8C4638D84E}" destId="{D4696CBD-461E-1440-AEF5-FC374655B5A3}" srcOrd="2" destOrd="0" presId="urn:microsoft.com/office/officeart/2005/8/layout/bList2"/>
    <dgm:cxn modelId="{0694ABD2-B312-404E-A845-3E5116AB3373}" type="presParOf" srcId="{E1FCFFA5-CDE8-E043-8F42-BA8C4638D84E}" destId="{1E9FC76A-9DE1-E644-86C9-6A8F40EAB8AD}" srcOrd="3" destOrd="0" presId="urn:microsoft.com/office/officeart/2005/8/layout/bList2"/>
    <dgm:cxn modelId="{8C0D2278-DCDB-F84A-AF9E-F53C3870257B}" type="presParOf" srcId="{76D731B9-04F4-1347-8AB5-D2273D07DA5D}" destId="{F5296C4C-E6D2-8145-9157-A01E71BF5C69}" srcOrd="3" destOrd="0" presId="urn:microsoft.com/office/officeart/2005/8/layout/bList2"/>
    <dgm:cxn modelId="{3320556F-79D2-BB44-99B1-53DA4CFC611E}" type="presParOf" srcId="{76D731B9-04F4-1347-8AB5-D2273D07DA5D}" destId="{5AA81E6C-2A50-BD4A-8DAA-3ECC8B1357E2}" srcOrd="4" destOrd="0" presId="urn:microsoft.com/office/officeart/2005/8/layout/bList2"/>
    <dgm:cxn modelId="{25D5361F-6374-9640-8EEE-20E84DE9CEB0}" type="presParOf" srcId="{5AA81E6C-2A50-BD4A-8DAA-3ECC8B1357E2}" destId="{D589DCC8-DF9C-BD46-A117-136E41356E25}" srcOrd="0" destOrd="0" presId="urn:microsoft.com/office/officeart/2005/8/layout/bList2"/>
    <dgm:cxn modelId="{E93E7458-2D50-E640-8362-5931185DD949}" type="presParOf" srcId="{5AA81E6C-2A50-BD4A-8DAA-3ECC8B1357E2}" destId="{7EF0FF23-4C4B-7B47-B164-640FE47A96A8}" srcOrd="1" destOrd="0" presId="urn:microsoft.com/office/officeart/2005/8/layout/bList2"/>
    <dgm:cxn modelId="{16C9BBF3-8762-4141-ADEB-E6E429B2296C}" type="presParOf" srcId="{5AA81E6C-2A50-BD4A-8DAA-3ECC8B1357E2}" destId="{2F3C29AA-9165-D44E-B0BD-A47D24E1DBE3}" srcOrd="2" destOrd="0" presId="urn:microsoft.com/office/officeart/2005/8/layout/bList2"/>
    <dgm:cxn modelId="{DB708CDF-2941-A846-A36C-4250642EB383}" type="presParOf" srcId="{5AA81E6C-2A50-BD4A-8DAA-3ECC8B1357E2}" destId="{4EB884FD-DB14-8E40-8885-BE1A8A75AF4B}" srcOrd="3" destOrd="0" presId="urn:microsoft.com/office/officeart/2005/8/layout/bList2"/>
    <dgm:cxn modelId="{A04E8A89-88D0-4349-AFB0-B48C300B70CD}" type="presParOf" srcId="{76D731B9-04F4-1347-8AB5-D2273D07DA5D}" destId="{8DC41CB3-F841-5F4D-9B46-81B941A23B67}" srcOrd="5" destOrd="0" presId="urn:microsoft.com/office/officeart/2005/8/layout/bList2"/>
    <dgm:cxn modelId="{5C426F5C-4897-E942-92BA-520D1F05C371}" type="presParOf" srcId="{76D731B9-04F4-1347-8AB5-D2273D07DA5D}" destId="{7C3D6A78-C1AF-B645-9293-CF16DCD7D2D0}" srcOrd="6" destOrd="0" presId="urn:microsoft.com/office/officeart/2005/8/layout/bList2"/>
    <dgm:cxn modelId="{C0722079-F111-B24E-8ED1-9838F04CC7F6}" type="presParOf" srcId="{7C3D6A78-C1AF-B645-9293-CF16DCD7D2D0}" destId="{39C0DCCA-EDD0-A142-8C42-E4802B187546}" srcOrd="0" destOrd="0" presId="urn:microsoft.com/office/officeart/2005/8/layout/bList2"/>
    <dgm:cxn modelId="{48EF6948-0ACE-A94B-AA57-61C9DEBF181B}" type="presParOf" srcId="{7C3D6A78-C1AF-B645-9293-CF16DCD7D2D0}" destId="{BF4B0E32-BD69-F648-97F0-3D6F87CC864E}" srcOrd="1" destOrd="0" presId="urn:microsoft.com/office/officeart/2005/8/layout/bList2"/>
    <dgm:cxn modelId="{2D875039-B183-904C-B9F8-A79383CA80CC}" type="presParOf" srcId="{7C3D6A78-C1AF-B645-9293-CF16DCD7D2D0}" destId="{A9CFB42E-4815-5F41-B806-CD24AC4266DF}" srcOrd="2" destOrd="0" presId="urn:microsoft.com/office/officeart/2005/8/layout/bList2"/>
    <dgm:cxn modelId="{29E75A9C-4CEF-DB40-96B9-363DF95C6C23}" type="presParOf" srcId="{7C3D6A78-C1AF-B645-9293-CF16DCD7D2D0}" destId="{235F0F5A-70B3-AF40-BD1F-84C9B69AE368}" srcOrd="3" destOrd="0" presId="urn:microsoft.com/office/officeart/2005/8/layout/bList2"/>
    <dgm:cxn modelId="{51DA9E16-F112-4243-830A-873551B5EAF4}" type="presParOf" srcId="{76D731B9-04F4-1347-8AB5-D2273D07DA5D}" destId="{83D748A2-81ED-5C43-BB57-9AD7F002CAD3}" srcOrd="7" destOrd="0" presId="urn:microsoft.com/office/officeart/2005/8/layout/bList2"/>
    <dgm:cxn modelId="{1EC69035-AF5B-0B4C-B055-654C2FB1DF58}" type="presParOf" srcId="{76D731B9-04F4-1347-8AB5-D2273D07DA5D}" destId="{2D2127C0-B9D6-F742-A1AB-8686AF4980C0}" srcOrd="8" destOrd="0" presId="urn:microsoft.com/office/officeart/2005/8/layout/bList2"/>
    <dgm:cxn modelId="{959BF8B4-E7BC-D04B-8564-6D9E988EC247}" type="presParOf" srcId="{2D2127C0-B9D6-F742-A1AB-8686AF4980C0}" destId="{2DCF5C13-65E5-8B49-9426-3AC849325517}" srcOrd="0" destOrd="0" presId="urn:microsoft.com/office/officeart/2005/8/layout/bList2"/>
    <dgm:cxn modelId="{42E14A8D-5A69-D04F-BC25-180E2A76E821}" type="presParOf" srcId="{2D2127C0-B9D6-F742-A1AB-8686AF4980C0}" destId="{6C8916C0-2302-8B46-B29B-CC60A5526D61}" srcOrd="1" destOrd="0" presId="urn:microsoft.com/office/officeart/2005/8/layout/bList2"/>
    <dgm:cxn modelId="{4888F881-EBF9-B44C-A66D-328FB1687F93}" type="presParOf" srcId="{2D2127C0-B9D6-F742-A1AB-8686AF4980C0}" destId="{F5300B88-4A58-A849-AE33-50E9315ECF2B}" srcOrd="2" destOrd="0" presId="urn:microsoft.com/office/officeart/2005/8/layout/bList2"/>
    <dgm:cxn modelId="{6D966C72-5E7F-9D4F-BC86-CEA0683E5973}" type="presParOf" srcId="{2D2127C0-B9D6-F742-A1AB-8686AF4980C0}" destId="{C3B17108-C230-1744-BAFD-013250F77A7F}" srcOrd="3" destOrd="0" presId="urn:microsoft.com/office/officeart/2005/8/layout/bList2"/>
    <dgm:cxn modelId="{007A9BD8-9AAB-164D-9826-2B21B232FF2C}" type="presParOf" srcId="{76D731B9-04F4-1347-8AB5-D2273D07DA5D}" destId="{598E7C70-EB71-D347-9DB2-694ECC4B320D}" srcOrd="9" destOrd="0" presId="urn:microsoft.com/office/officeart/2005/8/layout/bList2"/>
    <dgm:cxn modelId="{9A15325A-EB6E-C645-9B9E-0F3A9C32FB3C}" type="presParOf" srcId="{76D731B9-04F4-1347-8AB5-D2273D07DA5D}" destId="{B1931B26-ED92-B840-A35B-CFE1A47ABBB7}" srcOrd="10" destOrd="0" presId="urn:microsoft.com/office/officeart/2005/8/layout/bList2"/>
    <dgm:cxn modelId="{ADDC0A51-6D25-E046-913E-68B3EFC1B06C}" type="presParOf" srcId="{B1931B26-ED92-B840-A35B-CFE1A47ABBB7}" destId="{E566BE93-E916-A542-B27F-7FF33CFD82CC}" srcOrd="0" destOrd="0" presId="urn:microsoft.com/office/officeart/2005/8/layout/bList2"/>
    <dgm:cxn modelId="{84A0D673-A6BF-9047-92B2-0600DDE18BC3}" type="presParOf" srcId="{B1931B26-ED92-B840-A35B-CFE1A47ABBB7}" destId="{3F1DD152-D0D5-F146-8F20-820C3597552E}" srcOrd="1" destOrd="0" presId="urn:microsoft.com/office/officeart/2005/8/layout/bList2"/>
    <dgm:cxn modelId="{A4336D7C-12AC-0C43-9ED5-167FFA76CD9D}" type="presParOf" srcId="{B1931B26-ED92-B840-A35B-CFE1A47ABBB7}" destId="{7194BE9B-89E8-AC4B-9808-CD624CCE2780}" srcOrd="2" destOrd="0" presId="urn:microsoft.com/office/officeart/2005/8/layout/bList2"/>
    <dgm:cxn modelId="{E6C6C88B-C2E4-7E45-9DFE-5BB71BABCFF5}" type="presParOf" srcId="{B1931B26-ED92-B840-A35B-CFE1A47ABBB7}" destId="{E76F165D-0B6C-0E4C-83D3-CC4060C55EEE}" srcOrd="3" destOrd="0" presId="urn:microsoft.com/office/officeart/2005/8/layout/bList2"/>
    <dgm:cxn modelId="{97838697-C8A3-044F-9227-CE48CA33B9F5}" type="presParOf" srcId="{76D731B9-04F4-1347-8AB5-D2273D07DA5D}" destId="{46965C9B-F0CD-C744-BF76-4FA3FD6F3D82}" srcOrd="11" destOrd="0" presId="urn:microsoft.com/office/officeart/2005/8/layout/bList2"/>
    <dgm:cxn modelId="{826251A9-02E6-3647-91D7-FB60F28D1730}" type="presParOf" srcId="{76D731B9-04F4-1347-8AB5-D2273D07DA5D}" destId="{395A3790-6B03-BD4F-8B65-9D2E948E2BF4}" srcOrd="12" destOrd="0" presId="urn:microsoft.com/office/officeart/2005/8/layout/bList2"/>
    <dgm:cxn modelId="{B2DE64DE-E1FE-1E4E-8FA5-18F25FF3FDED}" type="presParOf" srcId="{395A3790-6B03-BD4F-8B65-9D2E948E2BF4}" destId="{A646F13C-64CC-4E4D-B7EA-6588787C3281}" srcOrd="0" destOrd="0" presId="urn:microsoft.com/office/officeart/2005/8/layout/bList2"/>
    <dgm:cxn modelId="{7DD3A916-F43E-E649-9344-511D8F4DE96B}" type="presParOf" srcId="{395A3790-6B03-BD4F-8B65-9D2E948E2BF4}" destId="{C0DBB2B2-84E8-B94A-B7DA-058359CDD921}" srcOrd="1" destOrd="0" presId="urn:microsoft.com/office/officeart/2005/8/layout/bList2"/>
    <dgm:cxn modelId="{4495003B-9978-7140-B286-02D6C85AEB6C}" type="presParOf" srcId="{395A3790-6B03-BD4F-8B65-9D2E948E2BF4}" destId="{CED1E9AF-4682-5C44-A2DB-36B9762B2E9C}" srcOrd="2" destOrd="0" presId="urn:microsoft.com/office/officeart/2005/8/layout/bList2"/>
    <dgm:cxn modelId="{4B8337C4-6DC7-BA4B-AD20-10133BB8B81B}" type="presParOf" srcId="{395A3790-6B03-BD4F-8B65-9D2E948E2BF4}" destId="{F19AE8C9-3D9E-F34E-9973-5CADAF97DF74}" srcOrd="3" destOrd="0" presId="urn:microsoft.com/office/officeart/2005/8/layout/bList2"/>
    <dgm:cxn modelId="{A6B56757-2C72-0244-8F17-F02E86AB5345}" type="presParOf" srcId="{76D731B9-04F4-1347-8AB5-D2273D07DA5D}" destId="{E3D4EC62-C867-6F41-9FCA-60E5B41D2C5E}" srcOrd="13" destOrd="0" presId="urn:microsoft.com/office/officeart/2005/8/layout/bList2"/>
    <dgm:cxn modelId="{A6B95E2C-206C-F141-BFF3-4317C40B8258}" type="presParOf" srcId="{76D731B9-04F4-1347-8AB5-D2273D07DA5D}" destId="{A19DE37B-5BCF-CF4C-8A32-CDDF26FB96C8}" srcOrd="14" destOrd="0" presId="urn:microsoft.com/office/officeart/2005/8/layout/bList2"/>
    <dgm:cxn modelId="{CE1CD0A5-0E40-F642-8A6E-75C56B45F11C}" type="presParOf" srcId="{A19DE37B-5BCF-CF4C-8A32-CDDF26FB96C8}" destId="{38174C0F-250B-D04D-A79D-9C2565DE784F}" srcOrd="0" destOrd="0" presId="urn:microsoft.com/office/officeart/2005/8/layout/bList2"/>
    <dgm:cxn modelId="{BDA40DD7-F7FA-B74F-9F19-B5E40BE93939}" type="presParOf" srcId="{A19DE37B-5BCF-CF4C-8A32-CDDF26FB96C8}" destId="{3852B19B-7DF3-2F42-8A07-7F252E77DB36}" srcOrd="1" destOrd="0" presId="urn:microsoft.com/office/officeart/2005/8/layout/bList2"/>
    <dgm:cxn modelId="{8F5A03FC-E73A-DA4C-94B8-536DF52563E3}" type="presParOf" srcId="{A19DE37B-5BCF-CF4C-8A32-CDDF26FB96C8}" destId="{4F8D82C2-CCB8-7D4C-B2D9-5C2F1F109E33}" srcOrd="2" destOrd="0" presId="urn:microsoft.com/office/officeart/2005/8/layout/bList2"/>
    <dgm:cxn modelId="{9B5CD197-FFF3-5C40-9CBE-4A6B56A71E38}" type="presParOf" srcId="{A19DE37B-5BCF-CF4C-8A32-CDDF26FB96C8}" destId="{26A6A5EE-9EAA-584D-9C6B-44325E597F4A}" srcOrd="3" destOrd="0" presId="urn:microsoft.com/office/officeart/2005/8/layout/bList2"/>
    <dgm:cxn modelId="{06CBC667-9259-B143-AC31-8AAF4DC7D388}" type="presParOf" srcId="{76D731B9-04F4-1347-8AB5-D2273D07DA5D}" destId="{7ECCCD3E-2CCA-E14D-BA8D-A0CF804B3155}" srcOrd="15" destOrd="0" presId="urn:microsoft.com/office/officeart/2005/8/layout/bList2"/>
    <dgm:cxn modelId="{9E22D975-B793-FD42-93BF-8208C21A6C97}" type="presParOf" srcId="{76D731B9-04F4-1347-8AB5-D2273D07DA5D}" destId="{DFB53465-B05E-8D43-95AB-6CC50DB6C859}" srcOrd="16" destOrd="0" presId="urn:microsoft.com/office/officeart/2005/8/layout/bList2"/>
    <dgm:cxn modelId="{EF183390-7B20-7F46-B39C-96A91EDCE20D}" type="presParOf" srcId="{DFB53465-B05E-8D43-95AB-6CC50DB6C859}" destId="{48DCE805-B7AC-1042-98CF-AA4314A573BA}" srcOrd="0" destOrd="0" presId="urn:microsoft.com/office/officeart/2005/8/layout/bList2"/>
    <dgm:cxn modelId="{E7C2B5AA-F3B4-B447-9281-8E1F8D822E36}" type="presParOf" srcId="{DFB53465-B05E-8D43-95AB-6CC50DB6C859}" destId="{FE1B8AD0-D21B-BA49-B389-D11338397C1A}" srcOrd="1" destOrd="0" presId="urn:microsoft.com/office/officeart/2005/8/layout/bList2"/>
    <dgm:cxn modelId="{D587AC95-671A-6549-82B0-26117D2BE486}" type="presParOf" srcId="{DFB53465-B05E-8D43-95AB-6CC50DB6C859}" destId="{B623491C-2024-624C-855C-0D67190B101E}" srcOrd="2" destOrd="0" presId="urn:microsoft.com/office/officeart/2005/8/layout/bList2"/>
    <dgm:cxn modelId="{EDCA87EE-943B-234A-9BA4-A06D2AFB9EFC}" type="presParOf" srcId="{DFB53465-B05E-8D43-95AB-6CC50DB6C859}" destId="{F9EEDDA8-B285-5940-8509-2D47C2C09E99}"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2D99BC-A3AD-E748-B575-6E62D6BF4864}"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GB"/>
        </a:p>
      </dgm:t>
    </dgm:pt>
    <dgm:pt modelId="{55B52FB7-DD8A-E547-91AE-78D5945C0152}">
      <dgm:prSet phldrT="[Text]" custT="1"/>
      <dgm:spPr/>
      <dgm:t>
        <a:bodyPr/>
        <a:lstStyle/>
        <a:p>
          <a:r>
            <a:rPr lang="en-GB" sz="2800" dirty="0" smtClean="0"/>
            <a:t>Integrated data discovery across various centres / catalogues</a:t>
          </a:r>
          <a:endParaRPr lang="en-GB" sz="2800" dirty="0"/>
        </a:p>
      </dgm:t>
    </dgm:pt>
    <dgm:pt modelId="{BEB20696-201E-3D46-A376-EC788C7853FF}" type="parTrans" cxnId="{672B99AD-7417-4341-BDC2-4EF2A3F29D83}">
      <dgm:prSet/>
      <dgm:spPr/>
      <dgm:t>
        <a:bodyPr/>
        <a:lstStyle/>
        <a:p>
          <a:endParaRPr lang="en-GB"/>
        </a:p>
      </dgm:t>
    </dgm:pt>
    <dgm:pt modelId="{0D990B57-8610-A94A-A3E6-7C5C1654FA8A}" type="sibTrans" cxnId="{672B99AD-7417-4341-BDC2-4EF2A3F29D83}">
      <dgm:prSet/>
      <dgm:spPr/>
      <dgm:t>
        <a:bodyPr/>
        <a:lstStyle/>
        <a:p>
          <a:endParaRPr lang="en-GB"/>
        </a:p>
      </dgm:t>
    </dgm:pt>
    <dgm:pt modelId="{C056798E-B8F7-8741-B392-D64AF55F846A}">
      <dgm:prSet phldrT="[Text]" custT="1"/>
      <dgm:spPr/>
      <dgm:t>
        <a:bodyPr/>
        <a:lstStyle/>
        <a:p>
          <a:r>
            <a:rPr lang="en-GB" sz="2800" dirty="0" smtClean="0"/>
            <a:t>(near) Real-time data handling</a:t>
          </a:r>
          <a:endParaRPr lang="en-GB" sz="2800" dirty="0"/>
        </a:p>
      </dgm:t>
    </dgm:pt>
    <dgm:pt modelId="{5601521F-EA8F-B341-BBAB-FD0D866AD0C7}" type="parTrans" cxnId="{C8C29357-1E8D-BE4F-B5A4-587C666D8C97}">
      <dgm:prSet/>
      <dgm:spPr/>
      <dgm:t>
        <a:bodyPr/>
        <a:lstStyle/>
        <a:p>
          <a:endParaRPr lang="en-GB"/>
        </a:p>
      </dgm:t>
    </dgm:pt>
    <dgm:pt modelId="{08F7F5F1-4B09-484C-A9EC-8951B2438F40}" type="sibTrans" cxnId="{C8C29357-1E8D-BE4F-B5A4-587C666D8C97}">
      <dgm:prSet/>
      <dgm:spPr/>
      <dgm:t>
        <a:bodyPr/>
        <a:lstStyle/>
        <a:p>
          <a:endParaRPr lang="en-GB"/>
        </a:p>
      </dgm:t>
    </dgm:pt>
    <dgm:pt modelId="{963E60E4-B06F-EA4E-A721-22C46AF92724}">
      <dgm:prSet phldrT="[Text]" custT="1"/>
      <dgm:spPr/>
      <dgm:t>
        <a:bodyPr/>
        <a:lstStyle/>
        <a:p>
          <a:r>
            <a:rPr lang="en-GB" sz="2800" dirty="0" smtClean="0"/>
            <a:t>Federation over existing (national or international) infrastructures / services</a:t>
          </a:r>
          <a:endParaRPr lang="en-GB" sz="2800" dirty="0"/>
        </a:p>
      </dgm:t>
    </dgm:pt>
    <dgm:pt modelId="{CAB3B8C0-6867-9341-8030-9A84BCFFBFD0}" type="parTrans" cxnId="{B04E3728-0F60-EC45-9562-1BFBFA3588C7}">
      <dgm:prSet/>
      <dgm:spPr/>
      <dgm:t>
        <a:bodyPr/>
        <a:lstStyle/>
        <a:p>
          <a:endParaRPr lang="en-GB"/>
        </a:p>
      </dgm:t>
    </dgm:pt>
    <dgm:pt modelId="{6562FE93-C8B3-1543-A3FC-C9F10E7C5238}" type="sibTrans" cxnId="{B04E3728-0F60-EC45-9562-1BFBFA3588C7}">
      <dgm:prSet/>
      <dgm:spPr/>
      <dgm:t>
        <a:bodyPr/>
        <a:lstStyle/>
        <a:p>
          <a:endParaRPr lang="en-GB"/>
        </a:p>
      </dgm:t>
    </dgm:pt>
    <dgm:pt modelId="{C20F0ECB-1CA8-8D42-9123-45C3CF14FA22}" type="pres">
      <dgm:prSet presAssocID="{C92D99BC-A3AD-E748-B575-6E62D6BF4864}" presName="Name0" presStyleCnt="0">
        <dgm:presLayoutVars>
          <dgm:chMax val="7"/>
          <dgm:chPref val="7"/>
          <dgm:dir/>
        </dgm:presLayoutVars>
      </dgm:prSet>
      <dgm:spPr/>
      <dgm:t>
        <a:bodyPr/>
        <a:lstStyle/>
        <a:p>
          <a:endParaRPr lang="en-GB"/>
        </a:p>
      </dgm:t>
    </dgm:pt>
    <dgm:pt modelId="{0A7899ED-7AC1-304E-8605-6796F7A33326}" type="pres">
      <dgm:prSet presAssocID="{C92D99BC-A3AD-E748-B575-6E62D6BF4864}" presName="Name1" presStyleCnt="0"/>
      <dgm:spPr/>
    </dgm:pt>
    <dgm:pt modelId="{D0AA223F-A1F9-8B47-A5D3-3403EF18C068}" type="pres">
      <dgm:prSet presAssocID="{C92D99BC-A3AD-E748-B575-6E62D6BF4864}" presName="cycle" presStyleCnt="0"/>
      <dgm:spPr/>
    </dgm:pt>
    <dgm:pt modelId="{5DBFA019-5263-BD46-9B7B-05C46A89403F}" type="pres">
      <dgm:prSet presAssocID="{C92D99BC-A3AD-E748-B575-6E62D6BF4864}" presName="srcNode" presStyleLbl="node1" presStyleIdx="0" presStyleCnt="3"/>
      <dgm:spPr/>
    </dgm:pt>
    <dgm:pt modelId="{DB3F87BC-36C8-4547-8514-C09EAD54C0FB}" type="pres">
      <dgm:prSet presAssocID="{C92D99BC-A3AD-E748-B575-6E62D6BF4864}" presName="conn" presStyleLbl="parChTrans1D2" presStyleIdx="0" presStyleCnt="1"/>
      <dgm:spPr/>
      <dgm:t>
        <a:bodyPr/>
        <a:lstStyle/>
        <a:p>
          <a:endParaRPr lang="en-GB"/>
        </a:p>
      </dgm:t>
    </dgm:pt>
    <dgm:pt modelId="{50D05435-3A44-A946-BBB6-75B7F80D4C81}" type="pres">
      <dgm:prSet presAssocID="{C92D99BC-A3AD-E748-B575-6E62D6BF4864}" presName="extraNode" presStyleLbl="node1" presStyleIdx="0" presStyleCnt="3"/>
      <dgm:spPr/>
    </dgm:pt>
    <dgm:pt modelId="{5CFA1F04-255A-D14D-B0AC-FECC10B3024C}" type="pres">
      <dgm:prSet presAssocID="{C92D99BC-A3AD-E748-B575-6E62D6BF4864}" presName="dstNode" presStyleLbl="node1" presStyleIdx="0" presStyleCnt="3"/>
      <dgm:spPr/>
    </dgm:pt>
    <dgm:pt modelId="{3D60D2B0-654E-2F4E-AF22-48C975F30AF0}" type="pres">
      <dgm:prSet presAssocID="{55B52FB7-DD8A-E547-91AE-78D5945C0152}" presName="text_1" presStyleLbl="node1" presStyleIdx="0" presStyleCnt="3">
        <dgm:presLayoutVars>
          <dgm:bulletEnabled val="1"/>
        </dgm:presLayoutVars>
      </dgm:prSet>
      <dgm:spPr/>
      <dgm:t>
        <a:bodyPr/>
        <a:lstStyle/>
        <a:p>
          <a:endParaRPr lang="en-GB"/>
        </a:p>
      </dgm:t>
    </dgm:pt>
    <dgm:pt modelId="{2E274A87-ED30-734E-9283-5F9DFDFF70DA}" type="pres">
      <dgm:prSet presAssocID="{55B52FB7-DD8A-E547-91AE-78D5945C0152}" presName="accent_1" presStyleCnt="0"/>
      <dgm:spPr/>
    </dgm:pt>
    <dgm:pt modelId="{6F25CF99-5EF7-F447-A92B-2C70774D47E7}" type="pres">
      <dgm:prSet presAssocID="{55B52FB7-DD8A-E547-91AE-78D5945C0152}" presName="accentRepeatNode" presStyleLbl="solidFgAcc1" presStyleIdx="0" presStyleCnt="3"/>
      <dgm:spPr>
        <a:blipFill dpi="0" rotWithShape="1">
          <a:blip xmlns:r="http://schemas.openxmlformats.org/officeDocument/2006/relationships" r:embed="rId1"/>
          <a:srcRect/>
          <a:stretch>
            <a:fillRect/>
          </a:stretch>
        </a:blipFill>
      </dgm:spPr>
    </dgm:pt>
    <dgm:pt modelId="{9AEBEB30-6318-714C-8F20-112EC1598E50}" type="pres">
      <dgm:prSet presAssocID="{C056798E-B8F7-8741-B392-D64AF55F846A}" presName="text_2" presStyleLbl="node1" presStyleIdx="1" presStyleCnt="3">
        <dgm:presLayoutVars>
          <dgm:bulletEnabled val="1"/>
        </dgm:presLayoutVars>
      </dgm:prSet>
      <dgm:spPr/>
      <dgm:t>
        <a:bodyPr/>
        <a:lstStyle/>
        <a:p>
          <a:endParaRPr lang="en-GB"/>
        </a:p>
      </dgm:t>
    </dgm:pt>
    <dgm:pt modelId="{6D1C4254-14F9-514C-BB3E-E012EF671C6C}" type="pres">
      <dgm:prSet presAssocID="{C056798E-B8F7-8741-B392-D64AF55F846A}" presName="accent_2" presStyleCnt="0"/>
      <dgm:spPr/>
    </dgm:pt>
    <dgm:pt modelId="{BBCE0742-4ADB-FE42-B21E-DE455A1CBAD8}" type="pres">
      <dgm:prSet presAssocID="{C056798E-B8F7-8741-B392-D64AF55F846A}" presName="accentRepeatNode" presStyleLbl="solidFgAcc1" presStyleIdx="1" presStyleCnt="3"/>
      <dgm:spPr>
        <a:blipFill rotWithShape="0">
          <a:blip xmlns:r="http://schemas.openxmlformats.org/officeDocument/2006/relationships" r:embed="rId2"/>
          <a:stretch>
            <a:fillRect/>
          </a:stretch>
        </a:blipFill>
      </dgm:spPr>
    </dgm:pt>
    <dgm:pt modelId="{A2A9CBB0-742C-2D45-9EBD-98ED35F2ECBE}" type="pres">
      <dgm:prSet presAssocID="{963E60E4-B06F-EA4E-A721-22C46AF92724}" presName="text_3" presStyleLbl="node1" presStyleIdx="2" presStyleCnt="3">
        <dgm:presLayoutVars>
          <dgm:bulletEnabled val="1"/>
        </dgm:presLayoutVars>
      </dgm:prSet>
      <dgm:spPr/>
      <dgm:t>
        <a:bodyPr/>
        <a:lstStyle/>
        <a:p>
          <a:endParaRPr lang="en-GB"/>
        </a:p>
      </dgm:t>
    </dgm:pt>
    <dgm:pt modelId="{6B7F4EBA-D60D-4046-8FEA-6BE8512AF9AC}" type="pres">
      <dgm:prSet presAssocID="{963E60E4-B06F-EA4E-A721-22C46AF92724}" presName="accent_3" presStyleCnt="0"/>
      <dgm:spPr/>
    </dgm:pt>
    <dgm:pt modelId="{A5369839-386C-3C4C-80A4-CBE2A33CE6D4}" type="pres">
      <dgm:prSet presAssocID="{963E60E4-B06F-EA4E-A721-22C46AF92724}" presName="accentRepeatNode" presStyleLbl="solidFgAcc1" presStyleIdx="2" presStyleCnt="3"/>
      <dgm:spPr>
        <a:blipFill rotWithShape="0">
          <a:blip xmlns:r="http://schemas.openxmlformats.org/officeDocument/2006/relationships" r:embed="rId3"/>
          <a:stretch>
            <a:fillRect/>
          </a:stretch>
        </a:blipFill>
      </dgm:spPr>
    </dgm:pt>
  </dgm:ptLst>
  <dgm:cxnLst>
    <dgm:cxn modelId="{C8C29357-1E8D-BE4F-B5A4-587C666D8C97}" srcId="{C92D99BC-A3AD-E748-B575-6E62D6BF4864}" destId="{C056798E-B8F7-8741-B392-D64AF55F846A}" srcOrd="1" destOrd="0" parTransId="{5601521F-EA8F-B341-BBAB-FD0D866AD0C7}" sibTransId="{08F7F5F1-4B09-484C-A9EC-8951B2438F40}"/>
    <dgm:cxn modelId="{D4AE2051-0F53-466A-BF74-1B856D041801}" type="presOf" srcId="{0D990B57-8610-A94A-A3E6-7C5C1654FA8A}" destId="{DB3F87BC-36C8-4547-8514-C09EAD54C0FB}" srcOrd="0" destOrd="0" presId="urn:microsoft.com/office/officeart/2008/layout/VerticalCurvedList"/>
    <dgm:cxn modelId="{478A7663-090C-2747-A5F3-C6FE1127A2D5}" type="presOf" srcId="{C92D99BC-A3AD-E748-B575-6E62D6BF4864}" destId="{C20F0ECB-1CA8-8D42-9123-45C3CF14FA22}" srcOrd="0" destOrd="0" presId="urn:microsoft.com/office/officeart/2008/layout/VerticalCurvedList"/>
    <dgm:cxn modelId="{F7763D36-D38C-614F-BE53-E03D34FA9112}" type="presOf" srcId="{55B52FB7-DD8A-E547-91AE-78D5945C0152}" destId="{3D60D2B0-654E-2F4E-AF22-48C975F30AF0}" srcOrd="0" destOrd="0" presId="urn:microsoft.com/office/officeart/2008/layout/VerticalCurvedList"/>
    <dgm:cxn modelId="{68CB46E3-14DF-944D-A352-C9D351E652E3}" type="presOf" srcId="{C056798E-B8F7-8741-B392-D64AF55F846A}" destId="{9AEBEB30-6318-714C-8F20-112EC1598E50}" srcOrd="0" destOrd="0" presId="urn:microsoft.com/office/officeart/2008/layout/VerticalCurvedList"/>
    <dgm:cxn modelId="{7C9F1AB0-CD51-F84C-BDF3-BA3DBCB78E9E}" type="presOf" srcId="{963E60E4-B06F-EA4E-A721-22C46AF92724}" destId="{A2A9CBB0-742C-2D45-9EBD-98ED35F2ECBE}" srcOrd="0" destOrd="0" presId="urn:microsoft.com/office/officeart/2008/layout/VerticalCurvedList"/>
    <dgm:cxn modelId="{672B99AD-7417-4341-BDC2-4EF2A3F29D83}" srcId="{C92D99BC-A3AD-E748-B575-6E62D6BF4864}" destId="{55B52FB7-DD8A-E547-91AE-78D5945C0152}" srcOrd="0" destOrd="0" parTransId="{BEB20696-201E-3D46-A376-EC788C7853FF}" sibTransId="{0D990B57-8610-A94A-A3E6-7C5C1654FA8A}"/>
    <dgm:cxn modelId="{B04E3728-0F60-EC45-9562-1BFBFA3588C7}" srcId="{C92D99BC-A3AD-E748-B575-6E62D6BF4864}" destId="{963E60E4-B06F-EA4E-A721-22C46AF92724}" srcOrd="2" destOrd="0" parTransId="{CAB3B8C0-6867-9341-8030-9A84BCFFBFD0}" sibTransId="{6562FE93-C8B3-1543-A3FC-C9F10E7C5238}"/>
    <dgm:cxn modelId="{019952CA-64C1-9740-BB5F-A4D6214233A1}" type="presParOf" srcId="{C20F0ECB-1CA8-8D42-9123-45C3CF14FA22}" destId="{0A7899ED-7AC1-304E-8605-6796F7A33326}" srcOrd="0" destOrd="0" presId="urn:microsoft.com/office/officeart/2008/layout/VerticalCurvedList"/>
    <dgm:cxn modelId="{4F4DDB8C-BAE5-D64D-9A44-6741DE55DC91}" type="presParOf" srcId="{0A7899ED-7AC1-304E-8605-6796F7A33326}" destId="{D0AA223F-A1F9-8B47-A5D3-3403EF18C068}" srcOrd="0" destOrd="0" presId="urn:microsoft.com/office/officeart/2008/layout/VerticalCurvedList"/>
    <dgm:cxn modelId="{9D9794F5-AD3E-0E42-826B-2F74E76489CB}" type="presParOf" srcId="{D0AA223F-A1F9-8B47-A5D3-3403EF18C068}" destId="{5DBFA019-5263-BD46-9B7B-05C46A89403F}" srcOrd="0" destOrd="0" presId="urn:microsoft.com/office/officeart/2008/layout/VerticalCurvedList"/>
    <dgm:cxn modelId="{FCBC38D5-E347-104E-855F-3A1B15A72232}" type="presParOf" srcId="{D0AA223F-A1F9-8B47-A5D3-3403EF18C068}" destId="{DB3F87BC-36C8-4547-8514-C09EAD54C0FB}" srcOrd="1" destOrd="0" presId="urn:microsoft.com/office/officeart/2008/layout/VerticalCurvedList"/>
    <dgm:cxn modelId="{BD7BEE8C-ADEA-4A45-9489-31F724F81047}" type="presParOf" srcId="{D0AA223F-A1F9-8B47-A5D3-3403EF18C068}" destId="{50D05435-3A44-A946-BBB6-75B7F80D4C81}" srcOrd="2" destOrd="0" presId="urn:microsoft.com/office/officeart/2008/layout/VerticalCurvedList"/>
    <dgm:cxn modelId="{1C37F24C-1FC9-A044-AF4E-A1622FF3E532}" type="presParOf" srcId="{D0AA223F-A1F9-8B47-A5D3-3403EF18C068}" destId="{5CFA1F04-255A-D14D-B0AC-FECC10B3024C}" srcOrd="3" destOrd="0" presId="urn:microsoft.com/office/officeart/2008/layout/VerticalCurvedList"/>
    <dgm:cxn modelId="{CFD48146-7ACE-7543-82A6-40CCC7E332C9}" type="presParOf" srcId="{0A7899ED-7AC1-304E-8605-6796F7A33326}" destId="{3D60D2B0-654E-2F4E-AF22-48C975F30AF0}" srcOrd="1" destOrd="0" presId="urn:microsoft.com/office/officeart/2008/layout/VerticalCurvedList"/>
    <dgm:cxn modelId="{A01C1864-8742-6648-A198-336CDFAA9501}" type="presParOf" srcId="{0A7899ED-7AC1-304E-8605-6796F7A33326}" destId="{2E274A87-ED30-734E-9283-5F9DFDFF70DA}" srcOrd="2" destOrd="0" presId="urn:microsoft.com/office/officeart/2008/layout/VerticalCurvedList"/>
    <dgm:cxn modelId="{557C0340-647A-5245-9621-9214D3A8FF52}" type="presParOf" srcId="{2E274A87-ED30-734E-9283-5F9DFDFF70DA}" destId="{6F25CF99-5EF7-F447-A92B-2C70774D47E7}" srcOrd="0" destOrd="0" presId="urn:microsoft.com/office/officeart/2008/layout/VerticalCurvedList"/>
    <dgm:cxn modelId="{82ECBE67-E173-1149-AA71-86953589318A}" type="presParOf" srcId="{0A7899ED-7AC1-304E-8605-6796F7A33326}" destId="{9AEBEB30-6318-714C-8F20-112EC1598E50}" srcOrd="3" destOrd="0" presId="urn:microsoft.com/office/officeart/2008/layout/VerticalCurvedList"/>
    <dgm:cxn modelId="{D647B8A7-F5E7-DF48-9386-19EEB48273B1}" type="presParOf" srcId="{0A7899ED-7AC1-304E-8605-6796F7A33326}" destId="{6D1C4254-14F9-514C-BB3E-E012EF671C6C}" srcOrd="4" destOrd="0" presId="urn:microsoft.com/office/officeart/2008/layout/VerticalCurvedList"/>
    <dgm:cxn modelId="{B6D18C80-1359-4446-A8C8-3F07E210F7C5}" type="presParOf" srcId="{6D1C4254-14F9-514C-BB3E-E012EF671C6C}" destId="{BBCE0742-4ADB-FE42-B21E-DE455A1CBAD8}" srcOrd="0" destOrd="0" presId="urn:microsoft.com/office/officeart/2008/layout/VerticalCurvedList"/>
    <dgm:cxn modelId="{04A68ED6-6B20-724D-845B-EF036C35B77F}" type="presParOf" srcId="{0A7899ED-7AC1-304E-8605-6796F7A33326}" destId="{A2A9CBB0-742C-2D45-9EBD-98ED35F2ECBE}" srcOrd="5" destOrd="0" presId="urn:microsoft.com/office/officeart/2008/layout/VerticalCurvedList"/>
    <dgm:cxn modelId="{C2969275-1188-C648-89DD-174F9153C4E5}" type="presParOf" srcId="{0A7899ED-7AC1-304E-8605-6796F7A33326}" destId="{6B7F4EBA-D60D-4046-8FEA-6BE8512AF9AC}" srcOrd="6" destOrd="0" presId="urn:microsoft.com/office/officeart/2008/layout/VerticalCurvedList"/>
    <dgm:cxn modelId="{980BBEED-D30F-6F48-BDFF-B8837FF0E69F}" type="presParOf" srcId="{6B7F4EBA-D60D-4046-8FEA-6BE8512AF9AC}" destId="{A5369839-386C-3C4C-80A4-CBE2A33CE6D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12C64E-EC4A-8945-9179-3E13DCFDF446}" type="doc">
      <dgm:prSet loTypeId="urn:microsoft.com/office/officeart/2009/3/layout/OpposingIdeas" loCatId="" qsTypeId="urn:microsoft.com/office/officeart/2005/8/quickstyle/simple4" qsCatId="simple" csTypeId="urn:microsoft.com/office/officeart/2005/8/colors/accent1_2" csCatId="accent1" phldr="1"/>
      <dgm:spPr/>
      <dgm:t>
        <a:bodyPr/>
        <a:lstStyle/>
        <a:p>
          <a:endParaRPr lang="en-GB"/>
        </a:p>
      </dgm:t>
    </dgm:pt>
    <dgm:pt modelId="{64DA5846-60CF-E948-9117-15151A3AC1BD}">
      <dgm:prSet phldrT="[Text]"/>
      <dgm:spPr/>
      <dgm:t>
        <a:bodyPr/>
        <a:lstStyle/>
        <a:p>
          <a:r>
            <a:rPr lang="en-GB" dirty="0" smtClean="0"/>
            <a:t>Promote Accessibility</a:t>
          </a:r>
          <a:endParaRPr lang="en-GB" dirty="0"/>
        </a:p>
      </dgm:t>
    </dgm:pt>
    <dgm:pt modelId="{B71133A6-CF1C-CB43-936A-41E6206ECACF}" type="parTrans" cxnId="{B7A91D2F-9BA5-584A-A2B1-998FE7F37B17}">
      <dgm:prSet/>
      <dgm:spPr/>
      <dgm:t>
        <a:bodyPr/>
        <a:lstStyle/>
        <a:p>
          <a:endParaRPr lang="en-GB"/>
        </a:p>
      </dgm:t>
    </dgm:pt>
    <dgm:pt modelId="{DFAC1EE6-2048-4148-AAD4-5A6A367F3282}" type="sibTrans" cxnId="{B7A91D2F-9BA5-584A-A2B1-998FE7F37B17}">
      <dgm:prSet/>
      <dgm:spPr/>
      <dgm:t>
        <a:bodyPr/>
        <a:lstStyle/>
        <a:p>
          <a:endParaRPr lang="en-GB"/>
        </a:p>
      </dgm:t>
    </dgm:pt>
    <dgm:pt modelId="{275E0620-671A-2149-9895-3CDFC5A36D92}">
      <dgm:prSet phldrT="[Text]"/>
      <dgm:spPr/>
      <dgm:t>
        <a:bodyPr/>
        <a:lstStyle/>
        <a:p>
          <a:r>
            <a:rPr lang="en-GB" b="1" dirty="0" smtClean="0">
              <a:solidFill>
                <a:srgbClr val="FFFF00"/>
              </a:solidFill>
            </a:rPr>
            <a:t>discover data </a:t>
          </a:r>
          <a:r>
            <a:rPr lang="en-GB" dirty="0" smtClean="0"/>
            <a:t>which are heterogeneous in format, content, and metadata description</a:t>
          </a:r>
          <a:endParaRPr lang="en-GB" dirty="0"/>
        </a:p>
      </dgm:t>
    </dgm:pt>
    <dgm:pt modelId="{992AC449-D1EE-3948-8CC8-62B70654836A}" type="parTrans" cxnId="{F263F431-D82D-1248-B542-58EB7D2B1F54}">
      <dgm:prSet/>
      <dgm:spPr/>
      <dgm:t>
        <a:bodyPr/>
        <a:lstStyle/>
        <a:p>
          <a:endParaRPr lang="en-GB"/>
        </a:p>
      </dgm:t>
    </dgm:pt>
    <dgm:pt modelId="{45BC55F0-AAAF-0143-A0EE-D7E82DB1F3B3}" type="sibTrans" cxnId="{F263F431-D82D-1248-B542-58EB7D2B1F54}">
      <dgm:prSet/>
      <dgm:spPr/>
      <dgm:t>
        <a:bodyPr/>
        <a:lstStyle/>
        <a:p>
          <a:endParaRPr lang="en-GB"/>
        </a:p>
      </dgm:t>
    </dgm:pt>
    <dgm:pt modelId="{31810E73-3B62-924A-9268-30C10FA19533}">
      <dgm:prSet phldrT="[Text]"/>
      <dgm:spPr/>
      <dgm:t>
        <a:bodyPr/>
        <a:lstStyle/>
        <a:p>
          <a:r>
            <a:rPr lang="en-GB" dirty="0" smtClean="0"/>
            <a:t>Preserve Specificity</a:t>
          </a:r>
          <a:endParaRPr lang="en-GB" dirty="0"/>
        </a:p>
      </dgm:t>
    </dgm:pt>
    <dgm:pt modelId="{1968D197-0DBF-F14D-A1FD-F06F355D57A4}" type="parTrans" cxnId="{50D9A5A9-6CEC-3C46-A3CA-CF2D7D1F3D53}">
      <dgm:prSet/>
      <dgm:spPr/>
      <dgm:t>
        <a:bodyPr/>
        <a:lstStyle/>
        <a:p>
          <a:endParaRPr lang="en-GB"/>
        </a:p>
      </dgm:t>
    </dgm:pt>
    <dgm:pt modelId="{7AAD207B-3219-A844-8EE3-AA7621A56F69}" type="sibTrans" cxnId="{50D9A5A9-6CEC-3C46-A3CA-CF2D7D1F3D53}">
      <dgm:prSet/>
      <dgm:spPr/>
      <dgm:t>
        <a:bodyPr/>
        <a:lstStyle/>
        <a:p>
          <a:endParaRPr lang="en-GB"/>
        </a:p>
      </dgm:t>
    </dgm:pt>
    <dgm:pt modelId="{4E486A1D-BA80-A141-9908-92BBE202ED0C}">
      <dgm:prSet phldrT="[Text]"/>
      <dgm:spPr/>
      <dgm:t>
        <a:bodyPr/>
        <a:lstStyle/>
        <a:p>
          <a:r>
            <a:rPr lang="en-GB" b="1" dirty="0" smtClean="0">
              <a:solidFill>
                <a:srgbClr val="FFFF00"/>
              </a:solidFill>
            </a:rPr>
            <a:t>harmonise</a:t>
          </a:r>
          <a:r>
            <a:rPr lang="en-GB" dirty="0" smtClean="0"/>
            <a:t>, </a:t>
          </a:r>
          <a:r>
            <a:rPr lang="en-GB" b="1" dirty="0" smtClean="0">
              <a:solidFill>
                <a:srgbClr val="FFFF00"/>
              </a:solidFill>
            </a:rPr>
            <a:t>integrate</a:t>
          </a:r>
          <a:r>
            <a:rPr lang="en-GB" dirty="0" smtClean="0">
              <a:solidFill>
                <a:srgbClr val="FFFF00"/>
              </a:solidFill>
            </a:rPr>
            <a:t> </a:t>
          </a:r>
          <a:r>
            <a:rPr lang="en-GB" dirty="0" smtClean="0"/>
            <a:t>and </a:t>
          </a:r>
          <a:r>
            <a:rPr lang="en-GB" b="1" dirty="0" smtClean="0">
              <a:solidFill>
                <a:srgbClr val="FFFF00"/>
              </a:solidFill>
            </a:rPr>
            <a:t>analyse data </a:t>
          </a:r>
          <a:r>
            <a:rPr lang="en-GB" dirty="0" smtClean="0"/>
            <a:t>across domains and RIs </a:t>
          </a:r>
          <a:endParaRPr lang="en-GB" dirty="0"/>
        </a:p>
      </dgm:t>
    </dgm:pt>
    <dgm:pt modelId="{7BCEB032-CC94-1944-AC8B-2B6FA1E56535}" type="parTrans" cxnId="{804465E4-9803-CC44-B26E-88604AAC372E}">
      <dgm:prSet/>
      <dgm:spPr/>
      <dgm:t>
        <a:bodyPr/>
        <a:lstStyle/>
        <a:p>
          <a:endParaRPr lang="en-GB"/>
        </a:p>
      </dgm:t>
    </dgm:pt>
    <dgm:pt modelId="{D55E3100-8C45-D543-A4F1-3448F19A302C}" type="sibTrans" cxnId="{804465E4-9803-CC44-B26E-88604AAC372E}">
      <dgm:prSet/>
      <dgm:spPr/>
      <dgm:t>
        <a:bodyPr/>
        <a:lstStyle/>
        <a:p>
          <a:endParaRPr lang="en-GB"/>
        </a:p>
      </dgm:t>
    </dgm:pt>
    <dgm:pt modelId="{78C46C74-7FCA-CE4B-AD56-A7E37483C29A}" type="pres">
      <dgm:prSet presAssocID="{7112C64E-EC4A-8945-9179-3E13DCFDF446}" presName="Name0" presStyleCnt="0">
        <dgm:presLayoutVars>
          <dgm:chMax val="2"/>
          <dgm:dir/>
          <dgm:animOne val="branch"/>
          <dgm:animLvl val="lvl"/>
          <dgm:resizeHandles val="exact"/>
        </dgm:presLayoutVars>
      </dgm:prSet>
      <dgm:spPr/>
      <dgm:t>
        <a:bodyPr/>
        <a:lstStyle/>
        <a:p>
          <a:endParaRPr lang="en-GB"/>
        </a:p>
      </dgm:t>
    </dgm:pt>
    <dgm:pt modelId="{B9C3F895-F0E2-A943-B279-188BB4FE1AE5}" type="pres">
      <dgm:prSet presAssocID="{7112C64E-EC4A-8945-9179-3E13DCFDF446}" presName="Background" presStyleLbl="node1" presStyleIdx="0" presStyleCnt="1"/>
      <dgm:spPr/>
    </dgm:pt>
    <dgm:pt modelId="{DE3D74D1-A54F-9C49-96D0-FA75AD7CDDF4}" type="pres">
      <dgm:prSet presAssocID="{7112C64E-EC4A-8945-9179-3E13DCFDF446}" presName="Divider" presStyleLbl="callout" presStyleIdx="0" presStyleCnt="1"/>
      <dgm:spPr/>
    </dgm:pt>
    <dgm:pt modelId="{58276273-19A2-064D-AE48-6F4D4C459EFB}" type="pres">
      <dgm:prSet presAssocID="{7112C64E-EC4A-8945-9179-3E13DCFDF446}" presName="ChildText1" presStyleLbl="revTx" presStyleIdx="0" presStyleCnt="0">
        <dgm:presLayoutVars>
          <dgm:chMax val="0"/>
          <dgm:chPref val="0"/>
          <dgm:bulletEnabled val="1"/>
        </dgm:presLayoutVars>
      </dgm:prSet>
      <dgm:spPr/>
      <dgm:t>
        <a:bodyPr/>
        <a:lstStyle/>
        <a:p>
          <a:endParaRPr lang="en-GB"/>
        </a:p>
      </dgm:t>
    </dgm:pt>
    <dgm:pt modelId="{8F9228CF-126C-C448-B243-6D781A224190}" type="pres">
      <dgm:prSet presAssocID="{7112C64E-EC4A-8945-9179-3E13DCFDF446}" presName="ChildText2" presStyleLbl="revTx" presStyleIdx="0" presStyleCnt="0">
        <dgm:presLayoutVars>
          <dgm:chMax val="0"/>
          <dgm:chPref val="0"/>
          <dgm:bulletEnabled val="1"/>
        </dgm:presLayoutVars>
      </dgm:prSet>
      <dgm:spPr/>
      <dgm:t>
        <a:bodyPr/>
        <a:lstStyle/>
        <a:p>
          <a:endParaRPr lang="en-GB"/>
        </a:p>
      </dgm:t>
    </dgm:pt>
    <dgm:pt modelId="{F50C1A44-F6F0-334D-8821-2889FDD96BFF}" type="pres">
      <dgm:prSet presAssocID="{7112C64E-EC4A-8945-9179-3E13DCFDF446}" presName="ParentText1" presStyleLbl="revTx" presStyleIdx="0" presStyleCnt="0">
        <dgm:presLayoutVars>
          <dgm:chMax val="1"/>
          <dgm:chPref val="1"/>
        </dgm:presLayoutVars>
      </dgm:prSet>
      <dgm:spPr/>
      <dgm:t>
        <a:bodyPr/>
        <a:lstStyle/>
        <a:p>
          <a:endParaRPr lang="en-GB"/>
        </a:p>
      </dgm:t>
    </dgm:pt>
    <dgm:pt modelId="{3F846FC2-ED70-B843-9C83-FB2904C78187}" type="pres">
      <dgm:prSet presAssocID="{7112C64E-EC4A-8945-9179-3E13DCFDF446}" presName="ParentShape1" presStyleLbl="alignImgPlace1" presStyleIdx="0" presStyleCnt="2">
        <dgm:presLayoutVars/>
      </dgm:prSet>
      <dgm:spPr/>
      <dgm:t>
        <a:bodyPr/>
        <a:lstStyle/>
        <a:p>
          <a:endParaRPr lang="en-GB"/>
        </a:p>
      </dgm:t>
    </dgm:pt>
    <dgm:pt modelId="{B08E2060-CD65-E847-B661-9DAC66B96A5E}" type="pres">
      <dgm:prSet presAssocID="{7112C64E-EC4A-8945-9179-3E13DCFDF446}" presName="ParentText2" presStyleLbl="revTx" presStyleIdx="0" presStyleCnt="0">
        <dgm:presLayoutVars>
          <dgm:chMax val="1"/>
          <dgm:chPref val="1"/>
        </dgm:presLayoutVars>
      </dgm:prSet>
      <dgm:spPr/>
      <dgm:t>
        <a:bodyPr/>
        <a:lstStyle/>
        <a:p>
          <a:endParaRPr lang="en-GB"/>
        </a:p>
      </dgm:t>
    </dgm:pt>
    <dgm:pt modelId="{3DCC1E7D-5B9B-3B4F-A98B-49259FAC6AC9}" type="pres">
      <dgm:prSet presAssocID="{7112C64E-EC4A-8945-9179-3E13DCFDF446}" presName="ParentShape2" presStyleLbl="alignImgPlace1" presStyleIdx="1" presStyleCnt="2">
        <dgm:presLayoutVars/>
      </dgm:prSet>
      <dgm:spPr/>
      <dgm:t>
        <a:bodyPr/>
        <a:lstStyle/>
        <a:p>
          <a:endParaRPr lang="en-GB"/>
        </a:p>
      </dgm:t>
    </dgm:pt>
  </dgm:ptLst>
  <dgm:cxnLst>
    <dgm:cxn modelId="{50F021A3-0309-234B-8AF3-BC4845902365}" type="presOf" srcId="{7112C64E-EC4A-8945-9179-3E13DCFDF446}" destId="{78C46C74-7FCA-CE4B-AD56-A7E37483C29A}" srcOrd="0" destOrd="0" presId="urn:microsoft.com/office/officeart/2009/3/layout/OpposingIdeas"/>
    <dgm:cxn modelId="{804465E4-9803-CC44-B26E-88604AAC372E}" srcId="{31810E73-3B62-924A-9268-30C10FA19533}" destId="{4E486A1D-BA80-A141-9908-92BBE202ED0C}" srcOrd="0" destOrd="0" parTransId="{7BCEB032-CC94-1944-AC8B-2B6FA1E56535}" sibTransId="{D55E3100-8C45-D543-A4F1-3448F19A302C}"/>
    <dgm:cxn modelId="{284E7B8B-7A99-9149-81F7-AD8430AD86C2}" type="presOf" srcId="{64DA5846-60CF-E948-9117-15151A3AC1BD}" destId="{F50C1A44-F6F0-334D-8821-2889FDD96BFF}" srcOrd="0" destOrd="0" presId="urn:microsoft.com/office/officeart/2009/3/layout/OpposingIdeas"/>
    <dgm:cxn modelId="{B7A91D2F-9BA5-584A-A2B1-998FE7F37B17}" srcId="{7112C64E-EC4A-8945-9179-3E13DCFDF446}" destId="{64DA5846-60CF-E948-9117-15151A3AC1BD}" srcOrd="0" destOrd="0" parTransId="{B71133A6-CF1C-CB43-936A-41E6206ECACF}" sibTransId="{DFAC1EE6-2048-4148-AAD4-5A6A367F3282}"/>
    <dgm:cxn modelId="{50D9A5A9-6CEC-3C46-A3CA-CF2D7D1F3D53}" srcId="{7112C64E-EC4A-8945-9179-3E13DCFDF446}" destId="{31810E73-3B62-924A-9268-30C10FA19533}" srcOrd="1" destOrd="0" parTransId="{1968D197-0DBF-F14D-A1FD-F06F355D57A4}" sibTransId="{7AAD207B-3219-A844-8EE3-AA7621A56F69}"/>
    <dgm:cxn modelId="{C0C6CC6C-E05D-EC4B-B37B-4FC8023E4541}" type="presOf" srcId="{4E486A1D-BA80-A141-9908-92BBE202ED0C}" destId="{8F9228CF-126C-C448-B243-6D781A224190}" srcOrd="0" destOrd="0" presId="urn:microsoft.com/office/officeart/2009/3/layout/OpposingIdeas"/>
    <dgm:cxn modelId="{92B279F7-2CA6-4D48-ABAE-60F5DB98E4FE}" type="presOf" srcId="{31810E73-3B62-924A-9268-30C10FA19533}" destId="{B08E2060-CD65-E847-B661-9DAC66B96A5E}" srcOrd="0" destOrd="0" presId="urn:microsoft.com/office/officeart/2009/3/layout/OpposingIdeas"/>
    <dgm:cxn modelId="{553A9967-0892-504C-8E49-B5CBCAD9FF92}" type="presOf" srcId="{31810E73-3B62-924A-9268-30C10FA19533}" destId="{3DCC1E7D-5B9B-3B4F-A98B-49259FAC6AC9}" srcOrd="1" destOrd="0" presId="urn:microsoft.com/office/officeart/2009/3/layout/OpposingIdeas"/>
    <dgm:cxn modelId="{CA5A6682-8441-E243-8F5D-2F559AE48B70}" type="presOf" srcId="{275E0620-671A-2149-9895-3CDFC5A36D92}" destId="{58276273-19A2-064D-AE48-6F4D4C459EFB}" srcOrd="0" destOrd="0" presId="urn:microsoft.com/office/officeart/2009/3/layout/OpposingIdeas"/>
    <dgm:cxn modelId="{F263F431-D82D-1248-B542-58EB7D2B1F54}" srcId="{64DA5846-60CF-E948-9117-15151A3AC1BD}" destId="{275E0620-671A-2149-9895-3CDFC5A36D92}" srcOrd="0" destOrd="0" parTransId="{992AC449-D1EE-3948-8CC8-62B70654836A}" sibTransId="{45BC55F0-AAAF-0143-A0EE-D7E82DB1F3B3}"/>
    <dgm:cxn modelId="{BD563801-570A-8548-88C8-3622C42D3E00}" type="presOf" srcId="{64DA5846-60CF-E948-9117-15151A3AC1BD}" destId="{3F846FC2-ED70-B843-9C83-FB2904C78187}" srcOrd="1" destOrd="0" presId="urn:microsoft.com/office/officeart/2009/3/layout/OpposingIdeas"/>
    <dgm:cxn modelId="{41ECC395-72C4-114C-8787-FD2F9CD81AAE}" type="presParOf" srcId="{78C46C74-7FCA-CE4B-AD56-A7E37483C29A}" destId="{B9C3F895-F0E2-A943-B279-188BB4FE1AE5}" srcOrd="0" destOrd="0" presId="urn:microsoft.com/office/officeart/2009/3/layout/OpposingIdeas"/>
    <dgm:cxn modelId="{B3EA060A-E594-C94D-9E12-2296E1135ABF}" type="presParOf" srcId="{78C46C74-7FCA-CE4B-AD56-A7E37483C29A}" destId="{DE3D74D1-A54F-9C49-96D0-FA75AD7CDDF4}" srcOrd="1" destOrd="0" presId="urn:microsoft.com/office/officeart/2009/3/layout/OpposingIdeas"/>
    <dgm:cxn modelId="{A040E772-B8FD-C147-933F-0897763F3D08}" type="presParOf" srcId="{78C46C74-7FCA-CE4B-AD56-A7E37483C29A}" destId="{58276273-19A2-064D-AE48-6F4D4C459EFB}" srcOrd="2" destOrd="0" presId="urn:microsoft.com/office/officeart/2009/3/layout/OpposingIdeas"/>
    <dgm:cxn modelId="{DA975F21-628A-124E-A7E0-8D630622396C}" type="presParOf" srcId="{78C46C74-7FCA-CE4B-AD56-A7E37483C29A}" destId="{8F9228CF-126C-C448-B243-6D781A224190}" srcOrd="3" destOrd="0" presId="urn:microsoft.com/office/officeart/2009/3/layout/OpposingIdeas"/>
    <dgm:cxn modelId="{4EC37B43-8B14-A745-A3E6-C74629B9D489}" type="presParOf" srcId="{78C46C74-7FCA-CE4B-AD56-A7E37483C29A}" destId="{F50C1A44-F6F0-334D-8821-2889FDD96BFF}" srcOrd="4" destOrd="0" presId="urn:microsoft.com/office/officeart/2009/3/layout/OpposingIdeas"/>
    <dgm:cxn modelId="{09FAAA6B-CCDF-994E-A202-E9965464841C}" type="presParOf" srcId="{78C46C74-7FCA-CE4B-AD56-A7E37483C29A}" destId="{3F846FC2-ED70-B843-9C83-FB2904C78187}" srcOrd="5" destOrd="0" presId="urn:microsoft.com/office/officeart/2009/3/layout/OpposingIdeas"/>
    <dgm:cxn modelId="{CF11DE7F-0C20-5942-9ADB-E9B50163D476}" type="presParOf" srcId="{78C46C74-7FCA-CE4B-AD56-A7E37483C29A}" destId="{B08E2060-CD65-E847-B661-9DAC66B96A5E}" srcOrd="6" destOrd="0" presId="urn:microsoft.com/office/officeart/2009/3/layout/OpposingIdeas"/>
    <dgm:cxn modelId="{7E7DB918-25C0-C84C-98E4-FC416A64476F}" type="presParOf" srcId="{78C46C74-7FCA-CE4B-AD56-A7E37483C29A}" destId="{3DCC1E7D-5B9B-3B4F-A98B-49259FAC6AC9}"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3E542-F511-E143-942A-6DFD371956AC}">
      <dsp:nvSpPr>
        <dsp:cNvPr id="0" name=""/>
        <dsp:cNvSpPr/>
      </dsp:nvSpPr>
      <dsp:spPr>
        <a:xfrm>
          <a:off x="2048" y="0"/>
          <a:ext cx="2146975" cy="496887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oceanic and atmospheric processes</a:t>
          </a:r>
          <a:endParaRPr lang="en-GB" sz="1800" kern="1200" dirty="0"/>
        </a:p>
      </dsp:txBody>
      <dsp:txXfrm>
        <a:off x="2048" y="1987550"/>
        <a:ext cx="2146975" cy="1987550"/>
      </dsp:txXfrm>
    </dsp:sp>
    <dsp:sp modelId="{1D26D6A4-9B2B-7B46-9EC0-BB7A910440F4}">
      <dsp:nvSpPr>
        <dsp:cNvPr id="0" name=""/>
        <dsp:cNvSpPr/>
      </dsp:nvSpPr>
      <dsp:spPr>
        <a:xfrm>
          <a:off x="248218" y="298132"/>
          <a:ext cx="1654635" cy="165463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36DF3C6-34AB-6F48-93B0-10D14B49D7AC}">
      <dsp:nvSpPr>
        <dsp:cNvPr id="0" name=""/>
        <dsp:cNvSpPr/>
      </dsp:nvSpPr>
      <dsp:spPr>
        <a:xfrm>
          <a:off x="2213432" y="0"/>
          <a:ext cx="2146975" cy="496887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long-term development of the climate system</a:t>
          </a:r>
          <a:endParaRPr lang="en-GB" sz="1800" kern="1200" dirty="0"/>
        </a:p>
      </dsp:txBody>
      <dsp:txXfrm>
        <a:off x="2213432" y="1987550"/>
        <a:ext cx="2146975" cy="1987550"/>
      </dsp:txXfrm>
    </dsp:sp>
    <dsp:sp modelId="{22AECADA-98CD-A747-983F-4C81C0EDECE9}">
      <dsp:nvSpPr>
        <dsp:cNvPr id="0" name=""/>
        <dsp:cNvSpPr/>
      </dsp:nvSpPr>
      <dsp:spPr>
        <a:xfrm>
          <a:off x="2459602" y="298132"/>
          <a:ext cx="1654635" cy="165463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DC4EB74-39F6-104A-A577-C8034B778D4B}">
      <dsp:nvSpPr>
        <dsp:cNvPr id="0" name=""/>
        <dsp:cNvSpPr/>
      </dsp:nvSpPr>
      <dsp:spPr>
        <a:xfrm>
          <a:off x="4424817" y="0"/>
          <a:ext cx="2146975" cy="496887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Biological processes</a:t>
          </a:r>
        </a:p>
        <a:p>
          <a:pPr lvl="0" algn="ctr" defTabSz="800100">
            <a:lnSpc>
              <a:spcPct val="90000"/>
            </a:lnSpc>
            <a:spcBef>
              <a:spcPct val="0"/>
            </a:spcBef>
            <a:spcAft>
              <a:spcPct val="35000"/>
            </a:spcAft>
          </a:pPr>
          <a:r>
            <a:rPr lang="en-GB" sz="1800" kern="1200" dirty="0" smtClean="0"/>
            <a:t>biodiversity</a:t>
          </a:r>
          <a:endParaRPr lang="en-GB" sz="1800" kern="1200" dirty="0"/>
        </a:p>
      </dsp:txBody>
      <dsp:txXfrm>
        <a:off x="4424817" y="1987550"/>
        <a:ext cx="2146975" cy="1987550"/>
      </dsp:txXfrm>
    </dsp:sp>
    <dsp:sp modelId="{EE837D2E-EC31-A14E-A3AC-4DBF6272FD2D}">
      <dsp:nvSpPr>
        <dsp:cNvPr id="0" name=""/>
        <dsp:cNvSpPr/>
      </dsp:nvSpPr>
      <dsp:spPr>
        <a:xfrm>
          <a:off x="4670987" y="298132"/>
          <a:ext cx="1654635" cy="165463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8ED5378-51B0-DC4B-86BB-9E6AE0CE76C5}">
      <dsp:nvSpPr>
        <dsp:cNvPr id="0" name=""/>
        <dsp:cNvSpPr/>
      </dsp:nvSpPr>
      <dsp:spPr>
        <a:xfrm>
          <a:off x="6636201" y="0"/>
          <a:ext cx="2146975" cy="496887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development of the </a:t>
          </a:r>
          <a:r>
            <a:rPr lang="en-GB" sz="1800" kern="1200" dirty="0" err="1" smtClean="0"/>
            <a:t>cryosphere</a:t>
          </a:r>
          <a:r>
            <a:rPr lang="en-GB" sz="1800" kern="1200" dirty="0" smtClean="0"/>
            <a:t> and lithosphere</a:t>
          </a:r>
          <a:endParaRPr lang="en-GB" sz="1800" kern="1200" dirty="0"/>
        </a:p>
      </dsp:txBody>
      <dsp:txXfrm>
        <a:off x="6636201" y="1987550"/>
        <a:ext cx="2146975" cy="1987550"/>
      </dsp:txXfrm>
    </dsp:sp>
    <dsp:sp modelId="{855FABCA-E3D6-F948-AB20-D3DD7A92D64A}">
      <dsp:nvSpPr>
        <dsp:cNvPr id="0" name=""/>
        <dsp:cNvSpPr/>
      </dsp:nvSpPr>
      <dsp:spPr>
        <a:xfrm>
          <a:off x="6882371" y="298132"/>
          <a:ext cx="1654635" cy="165463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90000" r="-90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A5C3454-B08F-D148-B358-9E70F2CEEC14}">
      <dsp:nvSpPr>
        <dsp:cNvPr id="0" name=""/>
        <dsp:cNvSpPr/>
      </dsp:nvSpPr>
      <dsp:spPr>
        <a:xfrm>
          <a:off x="351408" y="3975100"/>
          <a:ext cx="8082407" cy="745331"/>
        </a:xfrm>
        <a:prstGeom prst="leftRightArrow">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0F28A4-A56C-0D43-A625-12C4591077FB}">
      <dsp:nvSpPr>
        <dsp:cNvPr id="0" name=""/>
        <dsp:cNvSpPr/>
      </dsp:nvSpPr>
      <dsp:spPr>
        <a:xfrm>
          <a:off x="4771" y="603965"/>
          <a:ext cx="1523712" cy="1137418"/>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rtl="0">
            <a:lnSpc>
              <a:spcPct val="90000"/>
            </a:lnSpc>
            <a:spcBef>
              <a:spcPct val="0"/>
            </a:spcBef>
            <a:spcAft>
              <a:spcPct val="15000"/>
            </a:spcAft>
            <a:buChar char="••"/>
          </a:pPr>
          <a:r>
            <a:rPr lang="en-GB" sz="1500" b="0" i="0" u="none" kern="1200" dirty="0" smtClean="0"/>
            <a:t>Tropospheric research aircraft</a:t>
          </a:r>
          <a:endParaRPr lang="en-GB" sz="1500" b="0" i="0" u="none" kern="1200" dirty="0"/>
        </a:p>
      </dsp:txBody>
      <dsp:txXfrm>
        <a:off x="31422" y="630616"/>
        <a:ext cx="1470410" cy="1110767"/>
      </dsp:txXfrm>
    </dsp:sp>
    <dsp:sp modelId="{7874FC81-2C90-7347-B703-080FB0D55CF3}">
      <dsp:nvSpPr>
        <dsp:cNvPr id="0" name=""/>
        <dsp:cNvSpPr/>
      </dsp:nvSpPr>
      <dsp:spPr>
        <a:xfrm>
          <a:off x="4771" y="1741384"/>
          <a:ext cx="1523712" cy="48909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0960" tIns="0" rIns="20320" bIns="0" numCol="1" spcCol="1270" anchor="ctr" anchorCtr="0">
          <a:noAutofit/>
        </a:bodyPr>
        <a:lstStyle/>
        <a:p>
          <a:pPr lvl="0" algn="l" defTabSz="711200" rtl="0">
            <a:lnSpc>
              <a:spcPct val="90000"/>
            </a:lnSpc>
            <a:spcBef>
              <a:spcPct val="0"/>
            </a:spcBef>
            <a:spcAft>
              <a:spcPct val="35000"/>
            </a:spcAft>
          </a:pPr>
          <a:r>
            <a:rPr lang="en-GB" sz="1600" b="0" i="0" u="none" kern="1200" dirty="0" smtClean="0"/>
            <a:t>COPAL</a:t>
          </a:r>
          <a:endParaRPr lang="en-GB" sz="1600" kern="1200" dirty="0"/>
        </a:p>
      </dsp:txBody>
      <dsp:txXfrm>
        <a:off x="4771" y="1741384"/>
        <a:ext cx="1073036" cy="489090"/>
      </dsp:txXfrm>
    </dsp:sp>
    <dsp:sp modelId="{D92B1F17-63AD-574A-99B9-63DDD6AA1B6F}">
      <dsp:nvSpPr>
        <dsp:cNvPr id="0" name=""/>
        <dsp:cNvSpPr/>
      </dsp:nvSpPr>
      <dsp:spPr>
        <a:xfrm>
          <a:off x="1120911" y="1361293"/>
          <a:ext cx="533299" cy="533299"/>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52459" r="-52459"/>
          </a:stretch>
        </a:blip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041D222-B691-EF4C-8ED5-110FE9FD0732}">
      <dsp:nvSpPr>
        <dsp:cNvPr id="0" name=""/>
        <dsp:cNvSpPr/>
      </dsp:nvSpPr>
      <dsp:spPr>
        <a:xfrm>
          <a:off x="1786331" y="603965"/>
          <a:ext cx="1523712" cy="1137418"/>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rtl="0">
            <a:lnSpc>
              <a:spcPct val="90000"/>
            </a:lnSpc>
            <a:spcBef>
              <a:spcPct val="0"/>
            </a:spcBef>
            <a:spcAft>
              <a:spcPct val="15000"/>
            </a:spcAft>
            <a:buChar char="••"/>
          </a:pPr>
          <a:r>
            <a:rPr lang="en-GB" sz="1500" b="0" i="0" u="none" kern="1200" dirty="0" smtClean="0"/>
            <a:t>Upgrade of incoherent </a:t>
          </a:r>
          <a:r>
            <a:rPr lang="en-GB" sz="1500" b="0" i="0" u="none" kern="1200" dirty="0" err="1" smtClean="0"/>
            <a:t>SCATter</a:t>
          </a:r>
          <a:r>
            <a:rPr lang="en-GB" sz="1500" b="0" i="0" u="none" kern="1200" dirty="0" smtClean="0"/>
            <a:t> facility</a:t>
          </a:r>
          <a:endParaRPr lang="en-GB" sz="1500" b="0" i="0" u="none" kern="1200" dirty="0"/>
        </a:p>
      </dsp:txBody>
      <dsp:txXfrm>
        <a:off x="1812982" y="630616"/>
        <a:ext cx="1470410" cy="1110767"/>
      </dsp:txXfrm>
    </dsp:sp>
    <dsp:sp modelId="{D4696CBD-461E-1440-AEF5-FC374655B5A3}">
      <dsp:nvSpPr>
        <dsp:cNvPr id="0" name=""/>
        <dsp:cNvSpPr/>
      </dsp:nvSpPr>
      <dsp:spPr>
        <a:xfrm>
          <a:off x="1786331" y="1741384"/>
          <a:ext cx="1523712" cy="48909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0960" tIns="0" rIns="20320" bIns="0" numCol="1" spcCol="1270" anchor="ctr" anchorCtr="0">
          <a:noAutofit/>
        </a:bodyPr>
        <a:lstStyle/>
        <a:p>
          <a:pPr lvl="0" algn="l" defTabSz="711200" rtl="0">
            <a:lnSpc>
              <a:spcPct val="90000"/>
            </a:lnSpc>
            <a:spcBef>
              <a:spcPct val="0"/>
            </a:spcBef>
            <a:spcAft>
              <a:spcPct val="35000"/>
            </a:spcAft>
          </a:pPr>
          <a:r>
            <a:rPr lang="en-GB" sz="1600" b="1" i="0" u="none" kern="1200" dirty="0" smtClean="0">
              <a:solidFill>
                <a:srgbClr val="FFFF00"/>
              </a:solidFill>
            </a:rPr>
            <a:t>EISCAT-3D</a:t>
          </a:r>
          <a:endParaRPr lang="en-GB" sz="1600" b="1" i="0" u="none" kern="1200" dirty="0">
            <a:solidFill>
              <a:srgbClr val="FFFF00"/>
            </a:solidFill>
          </a:endParaRPr>
        </a:p>
      </dsp:txBody>
      <dsp:txXfrm>
        <a:off x="1786331" y="1741384"/>
        <a:ext cx="1073036" cy="489090"/>
      </dsp:txXfrm>
    </dsp:sp>
    <dsp:sp modelId="{1E9FC76A-9DE1-E644-86C9-6A8F40EAB8AD}">
      <dsp:nvSpPr>
        <dsp:cNvPr id="0" name=""/>
        <dsp:cNvSpPr/>
      </dsp:nvSpPr>
      <dsp:spPr>
        <a:xfrm>
          <a:off x="2902472" y="1361293"/>
          <a:ext cx="533299" cy="53329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1000" r="-51000"/>
          </a:stretch>
        </a:blip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589DCC8-DF9C-BD46-A117-136E41356E25}">
      <dsp:nvSpPr>
        <dsp:cNvPr id="0" name=""/>
        <dsp:cNvSpPr/>
      </dsp:nvSpPr>
      <dsp:spPr>
        <a:xfrm>
          <a:off x="3567892" y="603965"/>
          <a:ext cx="1523712" cy="1137418"/>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rtl="0">
            <a:lnSpc>
              <a:spcPct val="90000"/>
            </a:lnSpc>
            <a:spcBef>
              <a:spcPct val="0"/>
            </a:spcBef>
            <a:spcAft>
              <a:spcPct val="15000"/>
            </a:spcAft>
            <a:buChar char="••"/>
          </a:pPr>
          <a:r>
            <a:rPr lang="en-GB" sz="1500" b="0" i="0" u="none" kern="1200" dirty="0" smtClean="0"/>
            <a:t>Multidisciplinary seafloor observatory</a:t>
          </a:r>
          <a:endParaRPr lang="en-GB" sz="1500" b="0" i="0" u="none" kern="1200" dirty="0"/>
        </a:p>
      </dsp:txBody>
      <dsp:txXfrm>
        <a:off x="3594543" y="630616"/>
        <a:ext cx="1470410" cy="1110767"/>
      </dsp:txXfrm>
    </dsp:sp>
    <dsp:sp modelId="{2F3C29AA-9165-D44E-B0BD-A47D24E1DBE3}">
      <dsp:nvSpPr>
        <dsp:cNvPr id="0" name=""/>
        <dsp:cNvSpPr/>
      </dsp:nvSpPr>
      <dsp:spPr>
        <a:xfrm>
          <a:off x="3567892" y="1741384"/>
          <a:ext cx="1523712" cy="48909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0960" tIns="0" rIns="20320" bIns="0" numCol="1" spcCol="1270" anchor="ctr" anchorCtr="0">
          <a:noAutofit/>
        </a:bodyPr>
        <a:lstStyle/>
        <a:p>
          <a:pPr lvl="0" algn="l" defTabSz="711200" rtl="0">
            <a:lnSpc>
              <a:spcPct val="90000"/>
            </a:lnSpc>
            <a:spcBef>
              <a:spcPct val="0"/>
            </a:spcBef>
            <a:spcAft>
              <a:spcPct val="35000"/>
            </a:spcAft>
          </a:pPr>
          <a:r>
            <a:rPr lang="en-GB" sz="1600" b="1" i="0" u="none" kern="1200" dirty="0" smtClean="0">
              <a:solidFill>
                <a:srgbClr val="FFFF00"/>
              </a:solidFill>
            </a:rPr>
            <a:t>EMSO</a:t>
          </a:r>
          <a:endParaRPr lang="en-GB" sz="1600" b="1" i="0" u="none" kern="1200" dirty="0">
            <a:solidFill>
              <a:srgbClr val="FFFF00"/>
            </a:solidFill>
          </a:endParaRPr>
        </a:p>
      </dsp:txBody>
      <dsp:txXfrm>
        <a:off x="3567892" y="1741384"/>
        <a:ext cx="1073036" cy="489090"/>
      </dsp:txXfrm>
    </dsp:sp>
    <dsp:sp modelId="{4EB884FD-DB14-8E40-8885-BE1A8A75AF4B}">
      <dsp:nvSpPr>
        <dsp:cNvPr id="0" name=""/>
        <dsp:cNvSpPr/>
      </dsp:nvSpPr>
      <dsp:spPr>
        <a:xfrm>
          <a:off x="4684032" y="1361293"/>
          <a:ext cx="533299" cy="53329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66000" r="-66000"/>
          </a:stretch>
        </a:blip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9C0DCCA-EDD0-A142-8C42-E4802B187546}">
      <dsp:nvSpPr>
        <dsp:cNvPr id="0" name=""/>
        <dsp:cNvSpPr/>
      </dsp:nvSpPr>
      <dsp:spPr>
        <a:xfrm>
          <a:off x="5349453" y="604091"/>
          <a:ext cx="1523712" cy="1137418"/>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rtl="0">
            <a:lnSpc>
              <a:spcPct val="90000"/>
            </a:lnSpc>
            <a:spcBef>
              <a:spcPct val="0"/>
            </a:spcBef>
            <a:spcAft>
              <a:spcPct val="15000"/>
            </a:spcAft>
            <a:buChar char="••"/>
          </a:pPr>
          <a:r>
            <a:rPr lang="en-GB" sz="1500" b="0" i="0" u="none" kern="1200" dirty="0" smtClean="0"/>
            <a:t>Plate observing system</a:t>
          </a:r>
          <a:endParaRPr lang="en-GB" sz="1500" b="0" i="0" u="none" kern="1200" dirty="0"/>
        </a:p>
      </dsp:txBody>
      <dsp:txXfrm>
        <a:off x="5376104" y="630742"/>
        <a:ext cx="1470410" cy="1110767"/>
      </dsp:txXfrm>
    </dsp:sp>
    <dsp:sp modelId="{A9CFB42E-4815-5F41-B806-CD24AC4266DF}">
      <dsp:nvSpPr>
        <dsp:cNvPr id="0" name=""/>
        <dsp:cNvSpPr/>
      </dsp:nvSpPr>
      <dsp:spPr>
        <a:xfrm>
          <a:off x="5349453" y="1741510"/>
          <a:ext cx="1523712" cy="48909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0960" tIns="0" rIns="20320" bIns="0" numCol="1" spcCol="1270" anchor="ctr" anchorCtr="0">
          <a:noAutofit/>
        </a:bodyPr>
        <a:lstStyle/>
        <a:p>
          <a:pPr lvl="0" algn="l" defTabSz="711200" rtl="0">
            <a:lnSpc>
              <a:spcPct val="90000"/>
            </a:lnSpc>
            <a:spcBef>
              <a:spcPct val="0"/>
            </a:spcBef>
            <a:spcAft>
              <a:spcPct val="35000"/>
            </a:spcAft>
          </a:pPr>
          <a:r>
            <a:rPr lang="en-GB" sz="1600" b="1" i="0" u="none" kern="1200" dirty="0" smtClean="0">
              <a:solidFill>
                <a:srgbClr val="FFFF00"/>
              </a:solidFill>
            </a:rPr>
            <a:t>EPOS</a:t>
          </a:r>
          <a:endParaRPr lang="en-GB" sz="1600" b="1" i="0" u="none" kern="1200" dirty="0">
            <a:solidFill>
              <a:srgbClr val="FFFF00"/>
            </a:solidFill>
          </a:endParaRPr>
        </a:p>
      </dsp:txBody>
      <dsp:txXfrm>
        <a:off x="5349453" y="1741510"/>
        <a:ext cx="1073036" cy="489090"/>
      </dsp:txXfrm>
    </dsp:sp>
    <dsp:sp modelId="{235F0F5A-70B3-AF40-BD1F-84C9B69AE368}">
      <dsp:nvSpPr>
        <dsp:cNvPr id="0" name=""/>
        <dsp:cNvSpPr/>
      </dsp:nvSpPr>
      <dsp:spPr>
        <a:xfrm>
          <a:off x="6465593" y="1361669"/>
          <a:ext cx="533299" cy="532797"/>
        </a:xfrm>
        <a:prstGeom prst="ellipse">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13116" t="16892" r="-40119" b="16892"/>
          </a:stretch>
        </a:blip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DCF5C13-65E5-8B49-9426-3AC849325517}">
      <dsp:nvSpPr>
        <dsp:cNvPr id="0" name=""/>
        <dsp:cNvSpPr/>
      </dsp:nvSpPr>
      <dsp:spPr>
        <a:xfrm>
          <a:off x="7131014" y="603965"/>
          <a:ext cx="1523712" cy="1137418"/>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rtl="0">
            <a:lnSpc>
              <a:spcPct val="90000"/>
            </a:lnSpc>
            <a:spcBef>
              <a:spcPct val="0"/>
            </a:spcBef>
            <a:spcAft>
              <a:spcPct val="15000"/>
            </a:spcAft>
            <a:buChar char="••"/>
          </a:pPr>
          <a:r>
            <a:rPr lang="en-GB" sz="1500" b="0" i="0" u="none" kern="1200" dirty="0" smtClean="0"/>
            <a:t>Global ocean observing infrastructure</a:t>
          </a:r>
          <a:endParaRPr lang="en-GB" sz="1500" b="0" i="0" u="none" kern="1200" dirty="0"/>
        </a:p>
      </dsp:txBody>
      <dsp:txXfrm>
        <a:off x="7157665" y="630616"/>
        <a:ext cx="1470410" cy="1110767"/>
      </dsp:txXfrm>
    </dsp:sp>
    <dsp:sp modelId="{F5300B88-4A58-A849-AE33-50E9315ECF2B}">
      <dsp:nvSpPr>
        <dsp:cNvPr id="0" name=""/>
        <dsp:cNvSpPr/>
      </dsp:nvSpPr>
      <dsp:spPr>
        <a:xfrm>
          <a:off x="7131014" y="1741384"/>
          <a:ext cx="1523712" cy="48909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0960" tIns="0" rIns="20320" bIns="0" numCol="1" spcCol="1270" anchor="ctr" anchorCtr="0">
          <a:noAutofit/>
        </a:bodyPr>
        <a:lstStyle/>
        <a:p>
          <a:pPr lvl="0" algn="l" defTabSz="711200" rtl="0">
            <a:lnSpc>
              <a:spcPct val="90000"/>
            </a:lnSpc>
            <a:spcBef>
              <a:spcPct val="0"/>
            </a:spcBef>
            <a:spcAft>
              <a:spcPct val="35000"/>
            </a:spcAft>
          </a:pPr>
          <a:r>
            <a:rPr lang="en-GB" sz="1600" b="1" i="0" u="none" kern="1200" dirty="0" smtClean="0">
              <a:solidFill>
                <a:srgbClr val="FFFF00"/>
              </a:solidFill>
            </a:rPr>
            <a:t>EURO-ARGO</a:t>
          </a:r>
          <a:endParaRPr lang="en-GB" sz="1600" b="1" i="0" u="none" kern="1200" dirty="0">
            <a:solidFill>
              <a:srgbClr val="FFFF00"/>
            </a:solidFill>
          </a:endParaRPr>
        </a:p>
      </dsp:txBody>
      <dsp:txXfrm>
        <a:off x="7131014" y="1741384"/>
        <a:ext cx="1073036" cy="489090"/>
      </dsp:txXfrm>
    </dsp:sp>
    <dsp:sp modelId="{C3B17108-C230-1744-BAFD-013250F77A7F}">
      <dsp:nvSpPr>
        <dsp:cNvPr id="0" name=""/>
        <dsp:cNvSpPr/>
      </dsp:nvSpPr>
      <dsp:spPr>
        <a:xfrm>
          <a:off x="8247154" y="1361293"/>
          <a:ext cx="533299" cy="533299"/>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7000" r="-7000"/>
          </a:stretch>
        </a:blip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566BE93-E916-A542-B27F-7FF33CFD82CC}">
      <dsp:nvSpPr>
        <dsp:cNvPr id="0" name=""/>
        <dsp:cNvSpPr/>
      </dsp:nvSpPr>
      <dsp:spPr>
        <a:xfrm>
          <a:off x="895551" y="2616503"/>
          <a:ext cx="1523712" cy="1137418"/>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rtl="0">
            <a:lnSpc>
              <a:spcPct val="90000"/>
            </a:lnSpc>
            <a:spcBef>
              <a:spcPct val="0"/>
            </a:spcBef>
            <a:spcAft>
              <a:spcPct val="15000"/>
            </a:spcAft>
            <a:buChar char="••"/>
          </a:pPr>
          <a:r>
            <a:rPr lang="en-GB" sz="1500" b="0" i="0" u="none" kern="1200" dirty="0" smtClean="0"/>
            <a:t>Aircraft for global observing system</a:t>
          </a:r>
          <a:endParaRPr lang="en-GB" sz="1500" b="0" i="0" u="none" kern="1200" dirty="0"/>
        </a:p>
      </dsp:txBody>
      <dsp:txXfrm>
        <a:off x="922202" y="2643154"/>
        <a:ext cx="1470410" cy="1110767"/>
      </dsp:txXfrm>
    </dsp:sp>
    <dsp:sp modelId="{7194BE9B-89E8-AC4B-9808-CD624CCE2780}">
      <dsp:nvSpPr>
        <dsp:cNvPr id="0" name=""/>
        <dsp:cNvSpPr/>
      </dsp:nvSpPr>
      <dsp:spPr>
        <a:xfrm>
          <a:off x="895551" y="3753922"/>
          <a:ext cx="1523712" cy="48909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0960" tIns="0" rIns="20320" bIns="0" numCol="1" spcCol="1270" anchor="ctr" anchorCtr="0">
          <a:noAutofit/>
        </a:bodyPr>
        <a:lstStyle/>
        <a:p>
          <a:pPr lvl="0" algn="l" defTabSz="711200" rtl="0">
            <a:lnSpc>
              <a:spcPct val="90000"/>
            </a:lnSpc>
            <a:spcBef>
              <a:spcPct val="0"/>
            </a:spcBef>
            <a:spcAft>
              <a:spcPct val="35000"/>
            </a:spcAft>
          </a:pPr>
          <a:r>
            <a:rPr lang="en-GB" sz="1600" b="0" i="0" u="none" kern="1200" dirty="0" smtClean="0"/>
            <a:t>IAGOS</a:t>
          </a:r>
          <a:endParaRPr lang="en-GB" sz="1600" b="0" i="0" u="none" kern="1200" dirty="0"/>
        </a:p>
      </dsp:txBody>
      <dsp:txXfrm>
        <a:off x="895551" y="3753922"/>
        <a:ext cx="1073036" cy="489090"/>
      </dsp:txXfrm>
    </dsp:sp>
    <dsp:sp modelId="{E76F165D-0B6C-0E4C-83D3-CC4060C55EEE}">
      <dsp:nvSpPr>
        <dsp:cNvPr id="0" name=""/>
        <dsp:cNvSpPr/>
      </dsp:nvSpPr>
      <dsp:spPr>
        <a:xfrm>
          <a:off x="2011691" y="3373831"/>
          <a:ext cx="533299" cy="533299"/>
        </a:xfrm>
        <a:prstGeom prst="ellipse">
          <a:avLst/>
        </a:prstGeom>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l="-9066" t="13548" r="-117072" b="13548"/>
          </a:stretch>
        </a:blip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646F13C-64CC-4E4D-B7EA-6588787C3281}">
      <dsp:nvSpPr>
        <dsp:cNvPr id="0" name=""/>
        <dsp:cNvSpPr/>
      </dsp:nvSpPr>
      <dsp:spPr>
        <a:xfrm>
          <a:off x="2677112" y="2616503"/>
          <a:ext cx="1523712" cy="1137418"/>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rtl="0">
            <a:lnSpc>
              <a:spcPct val="90000"/>
            </a:lnSpc>
            <a:spcBef>
              <a:spcPct val="0"/>
            </a:spcBef>
            <a:spcAft>
              <a:spcPct val="15000"/>
            </a:spcAft>
            <a:buChar char="••"/>
          </a:pPr>
          <a:r>
            <a:rPr lang="en-GB" sz="1500" b="0" i="0" u="none" kern="1200" dirty="0" smtClean="0"/>
            <a:t>Integrated carbon observation system</a:t>
          </a:r>
          <a:endParaRPr lang="en-GB" sz="1500" b="0" i="0" u="none" kern="1200" dirty="0"/>
        </a:p>
      </dsp:txBody>
      <dsp:txXfrm>
        <a:off x="2703763" y="2643154"/>
        <a:ext cx="1470410" cy="1110767"/>
      </dsp:txXfrm>
    </dsp:sp>
    <dsp:sp modelId="{CED1E9AF-4682-5C44-A2DB-36B9762B2E9C}">
      <dsp:nvSpPr>
        <dsp:cNvPr id="0" name=""/>
        <dsp:cNvSpPr/>
      </dsp:nvSpPr>
      <dsp:spPr>
        <a:xfrm>
          <a:off x="2677112" y="3753922"/>
          <a:ext cx="1523712" cy="48909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0960" tIns="0" rIns="20320" bIns="0" numCol="1" spcCol="1270" anchor="ctr" anchorCtr="0">
          <a:noAutofit/>
        </a:bodyPr>
        <a:lstStyle/>
        <a:p>
          <a:pPr lvl="0" algn="l" defTabSz="711200" rtl="0">
            <a:lnSpc>
              <a:spcPct val="90000"/>
            </a:lnSpc>
            <a:spcBef>
              <a:spcPct val="0"/>
            </a:spcBef>
            <a:spcAft>
              <a:spcPct val="35000"/>
            </a:spcAft>
          </a:pPr>
          <a:r>
            <a:rPr lang="en-GB" sz="1600" b="1" i="0" u="none" kern="1200" dirty="0" smtClean="0">
              <a:solidFill>
                <a:srgbClr val="FFFF00"/>
              </a:solidFill>
            </a:rPr>
            <a:t>ICOS</a:t>
          </a:r>
          <a:endParaRPr lang="en-GB" sz="1600" b="1" i="0" u="none" kern="1200" dirty="0">
            <a:solidFill>
              <a:srgbClr val="FFFF00"/>
            </a:solidFill>
          </a:endParaRPr>
        </a:p>
      </dsp:txBody>
      <dsp:txXfrm>
        <a:off x="2677112" y="3753922"/>
        <a:ext cx="1073036" cy="489090"/>
      </dsp:txXfrm>
    </dsp:sp>
    <dsp:sp modelId="{F19AE8C9-3D9E-F34E-9973-5CADAF97DF74}">
      <dsp:nvSpPr>
        <dsp:cNvPr id="0" name=""/>
        <dsp:cNvSpPr/>
      </dsp:nvSpPr>
      <dsp:spPr>
        <a:xfrm>
          <a:off x="3793252" y="3373831"/>
          <a:ext cx="533299" cy="533299"/>
        </a:xfrm>
        <a:prstGeom prst="ellipse">
          <a:avLst/>
        </a:prstGeom>
        <a:blipFill dpi="0" rotWithShape="1">
          <a:blip xmlns:r="http://schemas.openxmlformats.org/officeDocument/2006/relationships" r:embed="rId7">
            <a:extLst>
              <a:ext uri="{28A0092B-C50C-407E-A947-70E740481C1C}">
                <a14:useLocalDpi xmlns:a14="http://schemas.microsoft.com/office/drawing/2010/main" val="0"/>
              </a:ext>
            </a:extLst>
          </a:blip>
          <a:srcRect/>
          <a:stretch>
            <a:fillRect l="47" t="16923" r="-53957" b="16923"/>
          </a:stretch>
        </a:blip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8174C0F-250B-D04D-A79D-9C2565DE784F}">
      <dsp:nvSpPr>
        <dsp:cNvPr id="0" name=""/>
        <dsp:cNvSpPr/>
      </dsp:nvSpPr>
      <dsp:spPr>
        <a:xfrm>
          <a:off x="4458673" y="2616503"/>
          <a:ext cx="1523712" cy="1137418"/>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rtl="0">
            <a:lnSpc>
              <a:spcPct val="90000"/>
            </a:lnSpc>
            <a:spcBef>
              <a:spcPct val="0"/>
            </a:spcBef>
            <a:spcAft>
              <a:spcPct val="15000"/>
            </a:spcAft>
            <a:buChar char="••"/>
          </a:pPr>
          <a:r>
            <a:rPr lang="en-GB" sz="1500" b="0" i="0" u="none" kern="1200" dirty="0" smtClean="0"/>
            <a:t>Biodiversity and ecosystem research infra</a:t>
          </a:r>
          <a:endParaRPr lang="en-GB" sz="1500" b="0" i="0" u="none" kern="1200" dirty="0"/>
        </a:p>
      </dsp:txBody>
      <dsp:txXfrm>
        <a:off x="4485324" y="2643154"/>
        <a:ext cx="1470410" cy="1110767"/>
      </dsp:txXfrm>
    </dsp:sp>
    <dsp:sp modelId="{4F8D82C2-CCB8-7D4C-B2D9-5C2F1F109E33}">
      <dsp:nvSpPr>
        <dsp:cNvPr id="0" name=""/>
        <dsp:cNvSpPr/>
      </dsp:nvSpPr>
      <dsp:spPr>
        <a:xfrm>
          <a:off x="4458673" y="3753922"/>
          <a:ext cx="1523712" cy="48909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0960" tIns="0" rIns="20320" bIns="0" numCol="1" spcCol="1270" anchor="ctr" anchorCtr="0">
          <a:noAutofit/>
        </a:bodyPr>
        <a:lstStyle/>
        <a:p>
          <a:pPr lvl="0" algn="l" defTabSz="711200" rtl="0">
            <a:lnSpc>
              <a:spcPct val="90000"/>
            </a:lnSpc>
            <a:spcBef>
              <a:spcPct val="0"/>
            </a:spcBef>
            <a:spcAft>
              <a:spcPct val="35000"/>
            </a:spcAft>
          </a:pPr>
          <a:r>
            <a:rPr lang="en-GB" sz="1600" b="1" i="0" u="none" kern="1200" dirty="0" smtClean="0">
              <a:solidFill>
                <a:srgbClr val="FFFF00"/>
              </a:solidFill>
            </a:rPr>
            <a:t>LIFEWATCH</a:t>
          </a:r>
          <a:endParaRPr lang="en-GB" sz="1600" b="1" i="0" u="none" kern="1200" dirty="0">
            <a:solidFill>
              <a:srgbClr val="FFFF00"/>
            </a:solidFill>
          </a:endParaRPr>
        </a:p>
      </dsp:txBody>
      <dsp:txXfrm>
        <a:off x="4458673" y="3753922"/>
        <a:ext cx="1073036" cy="489090"/>
      </dsp:txXfrm>
    </dsp:sp>
    <dsp:sp modelId="{26A6A5EE-9EAA-584D-9C6B-44325E597F4A}">
      <dsp:nvSpPr>
        <dsp:cNvPr id="0" name=""/>
        <dsp:cNvSpPr/>
      </dsp:nvSpPr>
      <dsp:spPr>
        <a:xfrm>
          <a:off x="5574813" y="3373831"/>
          <a:ext cx="533299" cy="533299"/>
        </a:xfrm>
        <a:prstGeom prst="ellipse">
          <a:avLst/>
        </a:prstGeom>
        <a:blipFill dpi="0" rotWithShape="1">
          <a:blip xmlns:r="http://schemas.openxmlformats.org/officeDocument/2006/relationships" r:embed="rId8">
            <a:extLst>
              <a:ext uri="{28A0092B-C50C-407E-A947-70E740481C1C}">
                <a14:useLocalDpi xmlns:a14="http://schemas.microsoft.com/office/drawing/2010/main" val="0"/>
              </a:ext>
            </a:extLst>
          </a:blip>
          <a:srcRect/>
          <a:stretch>
            <a:fillRect l="385" t="13548" r="-80621" b="13548"/>
          </a:stretch>
        </a:blip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8DCE805-B7AC-1042-98CF-AA4314A573BA}">
      <dsp:nvSpPr>
        <dsp:cNvPr id="0" name=""/>
        <dsp:cNvSpPr/>
      </dsp:nvSpPr>
      <dsp:spPr>
        <a:xfrm>
          <a:off x="6240234" y="2616503"/>
          <a:ext cx="1523712" cy="1137418"/>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rtl="0">
            <a:lnSpc>
              <a:spcPct val="90000"/>
            </a:lnSpc>
            <a:spcBef>
              <a:spcPct val="0"/>
            </a:spcBef>
            <a:spcAft>
              <a:spcPct val="15000"/>
            </a:spcAft>
            <a:buChar char="••"/>
          </a:pPr>
          <a:r>
            <a:rPr lang="en-GB" sz="1500" b="0" i="0" u="none" kern="1200" dirty="0" smtClean="0"/>
            <a:t>Svalbard arctic Earth observing system</a:t>
          </a:r>
          <a:endParaRPr lang="en-GB" sz="1500" b="0" i="0" u="none" kern="1200" dirty="0"/>
        </a:p>
      </dsp:txBody>
      <dsp:txXfrm>
        <a:off x="6266885" y="2643154"/>
        <a:ext cx="1470410" cy="1110767"/>
      </dsp:txXfrm>
    </dsp:sp>
    <dsp:sp modelId="{B623491C-2024-624C-855C-0D67190B101E}">
      <dsp:nvSpPr>
        <dsp:cNvPr id="0" name=""/>
        <dsp:cNvSpPr/>
      </dsp:nvSpPr>
      <dsp:spPr>
        <a:xfrm>
          <a:off x="6240234" y="3753922"/>
          <a:ext cx="1523712" cy="48909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0960" tIns="0" rIns="20320" bIns="0" numCol="1" spcCol="1270" anchor="ctr" anchorCtr="0">
          <a:noAutofit/>
        </a:bodyPr>
        <a:lstStyle/>
        <a:p>
          <a:pPr lvl="0" algn="l" defTabSz="711200" rtl="0">
            <a:lnSpc>
              <a:spcPct val="90000"/>
            </a:lnSpc>
            <a:spcBef>
              <a:spcPct val="0"/>
            </a:spcBef>
            <a:spcAft>
              <a:spcPct val="35000"/>
            </a:spcAft>
          </a:pPr>
          <a:r>
            <a:rPr lang="en-GB" sz="1600" b="0" i="0" u="none" kern="1200" smtClean="0"/>
            <a:t>SIOS</a:t>
          </a:r>
          <a:endParaRPr lang="en-GB" sz="1600" b="0" i="0" u="none" kern="1200"/>
        </a:p>
      </dsp:txBody>
      <dsp:txXfrm>
        <a:off x="6240234" y="3753922"/>
        <a:ext cx="1073036" cy="489090"/>
      </dsp:txXfrm>
    </dsp:sp>
    <dsp:sp modelId="{F9EEDDA8-B285-5940-8509-2D47C2C09E99}">
      <dsp:nvSpPr>
        <dsp:cNvPr id="0" name=""/>
        <dsp:cNvSpPr/>
      </dsp:nvSpPr>
      <dsp:spPr>
        <a:xfrm>
          <a:off x="7356374" y="3373831"/>
          <a:ext cx="533299" cy="533299"/>
        </a:xfrm>
        <a:prstGeom prst="ellipse">
          <a:avLst/>
        </a:prstGeom>
        <a:blipFill dpi="0" rotWithShape="1">
          <a:blip xmlns:r="http://schemas.openxmlformats.org/officeDocument/2006/relationships" r:embed="rId9">
            <a:extLst>
              <a:ext uri="{28A0092B-C50C-407E-A947-70E740481C1C}">
                <a14:useLocalDpi xmlns:a14="http://schemas.microsoft.com/office/drawing/2010/main" val="0"/>
              </a:ext>
            </a:extLst>
          </a:blip>
          <a:srcRect/>
          <a:stretch>
            <a:fillRect l="-12104" t="10173" r="-12104" b="10173"/>
          </a:stretch>
        </a:blip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F87BC-36C8-4547-8514-C09EAD54C0FB}">
      <dsp:nvSpPr>
        <dsp:cNvPr id="0" name=""/>
        <dsp:cNvSpPr/>
      </dsp:nvSpPr>
      <dsp:spPr>
        <a:xfrm>
          <a:off x="-5617187" y="-860046"/>
          <a:ext cx="6688968" cy="6688968"/>
        </a:xfrm>
        <a:prstGeom prst="blockArc">
          <a:avLst>
            <a:gd name="adj1" fmla="val 18900000"/>
            <a:gd name="adj2" fmla="val 2700000"/>
            <a:gd name="adj3" fmla="val 323"/>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D60D2B0-654E-2F4E-AF22-48C975F30AF0}">
      <dsp:nvSpPr>
        <dsp:cNvPr id="0" name=""/>
        <dsp:cNvSpPr/>
      </dsp:nvSpPr>
      <dsp:spPr>
        <a:xfrm>
          <a:off x="689679" y="496887"/>
          <a:ext cx="8026974" cy="99377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8809" tIns="71120" rIns="71120" bIns="71120" numCol="1" spcCol="1270" anchor="ctr" anchorCtr="0">
          <a:noAutofit/>
        </a:bodyPr>
        <a:lstStyle/>
        <a:p>
          <a:pPr lvl="0" algn="l" defTabSz="1244600">
            <a:lnSpc>
              <a:spcPct val="90000"/>
            </a:lnSpc>
            <a:spcBef>
              <a:spcPct val="0"/>
            </a:spcBef>
            <a:spcAft>
              <a:spcPct val="35000"/>
            </a:spcAft>
          </a:pPr>
          <a:r>
            <a:rPr lang="en-GB" sz="2800" kern="1200" dirty="0" smtClean="0"/>
            <a:t>Integrated data discovery across various centres / catalogues</a:t>
          </a:r>
          <a:endParaRPr lang="en-GB" sz="2800" kern="1200" dirty="0"/>
        </a:p>
      </dsp:txBody>
      <dsp:txXfrm>
        <a:off x="689679" y="496887"/>
        <a:ext cx="8026974" cy="993775"/>
      </dsp:txXfrm>
    </dsp:sp>
    <dsp:sp modelId="{6F25CF99-5EF7-F447-A92B-2C70774D47E7}">
      <dsp:nvSpPr>
        <dsp:cNvPr id="0" name=""/>
        <dsp:cNvSpPr/>
      </dsp:nvSpPr>
      <dsp:spPr>
        <a:xfrm>
          <a:off x="68570" y="372665"/>
          <a:ext cx="1242218" cy="1242218"/>
        </a:xfrm>
        <a:prstGeom prst="ellipse">
          <a:avLst/>
        </a:prstGeom>
        <a:blipFill dpi="0" rotWithShape="1">
          <a:blip xmlns:r="http://schemas.openxmlformats.org/officeDocument/2006/relationships" r:embed="rId1"/>
          <a:srcRect/>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AEBEB30-6318-714C-8F20-112EC1598E50}">
      <dsp:nvSpPr>
        <dsp:cNvPr id="0" name=""/>
        <dsp:cNvSpPr/>
      </dsp:nvSpPr>
      <dsp:spPr>
        <a:xfrm>
          <a:off x="1050917" y="1987550"/>
          <a:ext cx="7665737" cy="99377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8809" tIns="71120" rIns="71120" bIns="71120" numCol="1" spcCol="1270" anchor="ctr" anchorCtr="0">
          <a:noAutofit/>
        </a:bodyPr>
        <a:lstStyle/>
        <a:p>
          <a:pPr lvl="0" algn="l" defTabSz="1244600">
            <a:lnSpc>
              <a:spcPct val="90000"/>
            </a:lnSpc>
            <a:spcBef>
              <a:spcPct val="0"/>
            </a:spcBef>
            <a:spcAft>
              <a:spcPct val="35000"/>
            </a:spcAft>
          </a:pPr>
          <a:r>
            <a:rPr lang="en-GB" sz="2800" kern="1200" dirty="0" smtClean="0"/>
            <a:t>(near) Real-time data handling</a:t>
          </a:r>
          <a:endParaRPr lang="en-GB" sz="2800" kern="1200" dirty="0"/>
        </a:p>
      </dsp:txBody>
      <dsp:txXfrm>
        <a:off x="1050917" y="1987550"/>
        <a:ext cx="7665737" cy="993775"/>
      </dsp:txXfrm>
    </dsp:sp>
    <dsp:sp modelId="{BBCE0742-4ADB-FE42-B21E-DE455A1CBAD8}">
      <dsp:nvSpPr>
        <dsp:cNvPr id="0" name=""/>
        <dsp:cNvSpPr/>
      </dsp:nvSpPr>
      <dsp:spPr>
        <a:xfrm>
          <a:off x="429807" y="1863328"/>
          <a:ext cx="1242218" cy="1242218"/>
        </a:xfrm>
        <a:prstGeom prst="ellipse">
          <a:avLst/>
        </a:prstGeom>
        <a:blipFill rotWithShape="0">
          <a:blip xmlns:r="http://schemas.openxmlformats.org/officeDocument/2006/relationships" r:embed="rId2"/>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2A9CBB0-742C-2D45-9EBD-98ED35F2ECBE}">
      <dsp:nvSpPr>
        <dsp:cNvPr id="0" name=""/>
        <dsp:cNvSpPr/>
      </dsp:nvSpPr>
      <dsp:spPr>
        <a:xfrm>
          <a:off x="689679" y="3478212"/>
          <a:ext cx="8026974" cy="99377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8809" tIns="71120" rIns="71120" bIns="71120" numCol="1" spcCol="1270" anchor="ctr" anchorCtr="0">
          <a:noAutofit/>
        </a:bodyPr>
        <a:lstStyle/>
        <a:p>
          <a:pPr lvl="0" algn="l" defTabSz="1244600">
            <a:lnSpc>
              <a:spcPct val="90000"/>
            </a:lnSpc>
            <a:spcBef>
              <a:spcPct val="0"/>
            </a:spcBef>
            <a:spcAft>
              <a:spcPct val="35000"/>
            </a:spcAft>
          </a:pPr>
          <a:r>
            <a:rPr lang="en-GB" sz="2800" kern="1200" dirty="0" smtClean="0"/>
            <a:t>Federation over existing (national or international) infrastructures / services</a:t>
          </a:r>
          <a:endParaRPr lang="en-GB" sz="2800" kern="1200" dirty="0"/>
        </a:p>
      </dsp:txBody>
      <dsp:txXfrm>
        <a:off x="689679" y="3478212"/>
        <a:ext cx="8026974" cy="993775"/>
      </dsp:txXfrm>
    </dsp:sp>
    <dsp:sp modelId="{A5369839-386C-3C4C-80A4-CBE2A33CE6D4}">
      <dsp:nvSpPr>
        <dsp:cNvPr id="0" name=""/>
        <dsp:cNvSpPr/>
      </dsp:nvSpPr>
      <dsp:spPr>
        <a:xfrm>
          <a:off x="68570" y="3353990"/>
          <a:ext cx="1242218" cy="1242218"/>
        </a:xfrm>
        <a:prstGeom prst="ellipse">
          <a:avLst/>
        </a:prstGeom>
        <a:blipFill rotWithShape="0">
          <a:blip xmlns:r="http://schemas.openxmlformats.org/officeDocument/2006/relationships" r:embed="rId3"/>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3F895-F0E2-A943-B279-188BB4FE1AE5}">
      <dsp:nvSpPr>
        <dsp:cNvPr id="0" name=""/>
        <dsp:cNvSpPr/>
      </dsp:nvSpPr>
      <dsp:spPr>
        <a:xfrm>
          <a:off x="1343462" y="844708"/>
          <a:ext cx="6098300" cy="3279457"/>
        </a:xfrm>
        <a:prstGeom prst="round2DiagRect">
          <a:avLst>
            <a:gd name="adj1" fmla="val 0"/>
            <a:gd name="adj2" fmla="val 166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E3D74D1-A54F-9C49-96D0-FA75AD7CDDF4}">
      <dsp:nvSpPr>
        <dsp:cNvPr id="0" name=""/>
        <dsp:cNvSpPr/>
      </dsp:nvSpPr>
      <dsp:spPr>
        <a:xfrm>
          <a:off x="4392612" y="1192530"/>
          <a:ext cx="813" cy="2583814"/>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58276273-19A2-064D-AE48-6F4D4C459EFB}">
      <dsp:nvSpPr>
        <dsp:cNvPr id="0" name=""/>
        <dsp:cNvSpPr/>
      </dsp:nvSpPr>
      <dsp:spPr>
        <a:xfrm>
          <a:off x="1546739" y="1093152"/>
          <a:ext cx="2642596" cy="278256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GB" sz="2700" b="1" kern="1200" dirty="0" smtClean="0">
              <a:solidFill>
                <a:srgbClr val="FFFF00"/>
              </a:solidFill>
            </a:rPr>
            <a:t>discover data </a:t>
          </a:r>
          <a:r>
            <a:rPr lang="en-GB" sz="2700" kern="1200" dirty="0" smtClean="0"/>
            <a:t>which are heterogeneous in format, content, and metadata description</a:t>
          </a:r>
          <a:endParaRPr lang="en-GB" sz="2700" kern="1200" dirty="0"/>
        </a:p>
      </dsp:txBody>
      <dsp:txXfrm>
        <a:off x="1546739" y="1093152"/>
        <a:ext cx="2642596" cy="2782569"/>
      </dsp:txXfrm>
    </dsp:sp>
    <dsp:sp modelId="{8F9228CF-126C-C448-B243-6D781A224190}">
      <dsp:nvSpPr>
        <dsp:cNvPr id="0" name=""/>
        <dsp:cNvSpPr/>
      </dsp:nvSpPr>
      <dsp:spPr>
        <a:xfrm>
          <a:off x="4595889" y="1093152"/>
          <a:ext cx="2642596" cy="278256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GB" sz="2700" b="1" kern="1200" dirty="0" smtClean="0">
              <a:solidFill>
                <a:srgbClr val="FFFF00"/>
              </a:solidFill>
            </a:rPr>
            <a:t>harmonise</a:t>
          </a:r>
          <a:r>
            <a:rPr lang="en-GB" sz="2700" kern="1200" dirty="0" smtClean="0"/>
            <a:t>, </a:t>
          </a:r>
          <a:r>
            <a:rPr lang="en-GB" sz="2700" b="1" kern="1200" dirty="0" smtClean="0">
              <a:solidFill>
                <a:srgbClr val="FFFF00"/>
              </a:solidFill>
            </a:rPr>
            <a:t>integrate</a:t>
          </a:r>
          <a:r>
            <a:rPr lang="en-GB" sz="2700" kern="1200" dirty="0" smtClean="0">
              <a:solidFill>
                <a:srgbClr val="FFFF00"/>
              </a:solidFill>
            </a:rPr>
            <a:t> </a:t>
          </a:r>
          <a:r>
            <a:rPr lang="en-GB" sz="2700" kern="1200" dirty="0" smtClean="0"/>
            <a:t>and </a:t>
          </a:r>
          <a:r>
            <a:rPr lang="en-GB" sz="2700" b="1" kern="1200" dirty="0" smtClean="0">
              <a:solidFill>
                <a:srgbClr val="FFFF00"/>
              </a:solidFill>
            </a:rPr>
            <a:t>analyse data </a:t>
          </a:r>
          <a:r>
            <a:rPr lang="en-GB" sz="2700" kern="1200" dirty="0" smtClean="0"/>
            <a:t>across domains and RIs </a:t>
          </a:r>
          <a:endParaRPr lang="en-GB" sz="2700" kern="1200" dirty="0"/>
        </a:p>
      </dsp:txBody>
      <dsp:txXfrm>
        <a:off x="4595889" y="1093152"/>
        <a:ext cx="2642596" cy="2782569"/>
      </dsp:txXfrm>
    </dsp:sp>
    <dsp:sp modelId="{3F846FC2-ED70-B843-9C83-FB2904C78187}">
      <dsp:nvSpPr>
        <dsp:cNvPr id="0" name=""/>
        <dsp:cNvSpPr/>
      </dsp:nvSpPr>
      <dsp:spPr>
        <a:xfrm rot="16200000">
          <a:off x="-953524" y="1280603"/>
          <a:ext cx="3577590" cy="1016383"/>
        </a:xfrm>
        <a:prstGeom prst="rightArrow">
          <a:avLst>
            <a:gd name="adj1" fmla="val 49830"/>
            <a:gd name="adj2" fmla="val 6066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lvl="0" algn="r" defTabSz="1022350">
            <a:lnSpc>
              <a:spcPct val="90000"/>
            </a:lnSpc>
            <a:spcBef>
              <a:spcPct val="0"/>
            </a:spcBef>
            <a:spcAft>
              <a:spcPct val="35000"/>
            </a:spcAft>
          </a:pPr>
          <a:r>
            <a:rPr lang="en-GB" sz="2300" kern="1200" dirty="0" smtClean="0"/>
            <a:t>Promote Accessibility</a:t>
          </a:r>
          <a:endParaRPr lang="en-GB" sz="2300" kern="1200" dirty="0"/>
        </a:p>
      </dsp:txBody>
      <dsp:txXfrm>
        <a:off x="-799913" y="1689174"/>
        <a:ext cx="3270369" cy="506463"/>
      </dsp:txXfrm>
    </dsp:sp>
    <dsp:sp modelId="{3DCC1E7D-5B9B-3B4F-A98B-49259FAC6AC9}">
      <dsp:nvSpPr>
        <dsp:cNvPr id="0" name=""/>
        <dsp:cNvSpPr/>
      </dsp:nvSpPr>
      <dsp:spPr>
        <a:xfrm rot="5400000">
          <a:off x="6161159" y="2671888"/>
          <a:ext cx="3577590" cy="1016383"/>
        </a:xfrm>
        <a:prstGeom prst="rightArrow">
          <a:avLst>
            <a:gd name="adj1" fmla="val 49830"/>
            <a:gd name="adj2" fmla="val 6066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lvl="0" algn="r" defTabSz="1022350">
            <a:lnSpc>
              <a:spcPct val="90000"/>
            </a:lnSpc>
            <a:spcBef>
              <a:spcPct val="0"/>
            </a:spcBef>
            <a:spcAft>
              <a:spcPct val="35000"/>
            </a:spcAft>
          </a:pPr>
          <a:r>
            <a:rPr lang="en-GB" sz="2300" kern="1200" dirty="0" smtClean="0"/>
            <a:t>Preserve Specificity</a:t>
          </a:r>
          <a:endParaRPr lang="en-GB" sz="2300" kern="1200" dirty="0"/>
        </a:p>
      </dsp:txBody>
      <dsp:txXfrm>
        <a:off x="6314770" y="2773238"/>
        <a:ext cx="3270369" cy="506463"/>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10D4BB2-56E0-D445-90DD-52A2C6CE3555}" type="datetimeFigureOut">
              <a:rPr lang="en-US" smtClean="0"/>
              <a:t>4/15/2013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DC7CD52-5C39-D641-AF51-FF0345F093AE}" type="slidenum">
              <a:rPr lang="en-GB" smtClean="0"/>
              <a:t>‹#›</a:t>
            </a:fld>
            <a:endParaRPr lang="en-GB"/>
          </a:p>
        </p:txBody>
      </p:sp>
    </p:spTree>
    <p:extLst>
      <p:ext uri="{BB962C8B-B14F-4D97-AF65-F5344CB8AC3E}">
        <p14:creationId xmlns:p14="http://schemas.microsoft.com/office/powerpoint/2010/main" val="32245884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B5446E9E-9DAA-B04E-B853-C17E3403BF73}" type="datetime1">
              <a:rPr lang="en-US"/>
              <a:pPr/>
              <a:t>4/15/2013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26E43EB9-04E2-2140-9EB3-A7F04125FAB3}" type="slidenum">
              <a:rPr lang="en-US"/>
              <a:pPr/>
              <a:t>‹#›</a:t>
            </a:fld>
            <a:endParaRPr lang="en-US"/>
          </a:p>
        </p:txBody>
      </p:sp>
    </p:spTree>
    <p:extLst>
      <p:ext uri="{BB962C8B-B14F-4D97-AF65-F5344CB8AC3E}">
        <p14:creationId xmlns:p14="http://schemas.microsoft.com/office/powerpoint/2010/main" val="199509683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E43EB9-04E2-2140-9EB3-A7F04125FAB3}" type="slidenum">
              <a:rPr lang="en-US" smtClean="0"/>
              <a:pPr/>
              <a:t>1</a:t>
            </a:fld>
            <a:endParaRPr lang="en-US"/>
          </a:p>
        </p:txBody>
      </p:sp>
    </p:spTree>
    <p:extLst>
      <p:ext uri="{BB962C8B-B14F-4D97-AF65-F5344CB8AC3E}">
        <p14:creationId xmlns:p14="http://schemas.microsoft.com/office/powerpoint/2010/main" val="2150279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26"/>
          <p:cNvSpPr>
            <a:spLocks noGrp="1" noChangeArrowheads="1"/>
          </p:cNvSpPr>
          <p:nvPr>
            <p:ph type="sldNum"/>
          </p:nvPr>
        </p:nvSpPr>
        <p:spPr>
          <a:ln/>
        </p:spPr>
        <p:txBody>
          <a:bodyPr/>
          <a:lstStyle/>
          <a:p>
            <a:fld id="{FED7F8D2-79F2-B54D-96D1-9B07194FE703}" type="slidenum">
              <a:rPr lang="fr-FR"/>
              <a:pPr/>
              <a:t>16</a:t>
            </a:fld>
            <a:endParaRPr lang="fr-FR"/>
          </a:p>
        </p:txBody>
      </p:sp>
      <p:sp>
        <p:nvSpPr>
          <p:cNvPr id="35841" name="Text Box 1"/>
          <p:cNvSpPr txBox="1">
            <a:spLocks noGrp="1" noRot="1" noChangeAspect="1" noChangeArrowheads="1"/>
          </p:cNvSpPr>
          <p:nvPr>
            <p:ph type="sldImg"/>
          </p:nvPr>
        </p:nvSpPr>
        <p:spPr bwMode="auto">
          <a:xfrm>
            <a:off x="1144588" y="685800"/>
            <a:ext cx="4562475" cy="34226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5842" name="Text Box 2"/>
          <p:cNvSpPr txBox="1">
            <a:spLocks noGrp="1" noChangeArrowheads="1"/>
          </p:cNvSpPr>
          <p:nvPr>
            <p:ph type="body" idx="1"/>
          </p:nvPr>
        </p:nvSpPr>
        <p:spPr bwMode="auto">
          <a:xfrm>
            <a:off x="685800" y="4343400"/>
            <a:ext cx="5480050" cy="4108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a:spcBef>
                <a:spcPts val="450"/>
              </a:spcBef>
              <a:buClrTx/>
              <a:buFontTx/>
              <a:buNone/>
            </a:pPr>
            <a:r>
              <a:rPr lang="en-US" dirty="0">
                <a:cs typeface="Arial Unicode MS" charset="0"/>
              </a:rPr>
              <a:t>In general, the activities involved into the process of the Linked Data publication include:</a:t>
            </a:r>
          </a:p>
          <a:p>
            <a:pPr>
              <a:spcBef>
                <a:spcPts val="450"/>
              </a:spcBef>
              <a:buClrTx/>
              <a:buFontTx/>
              <a:buNone/>
            </a:pPr>
            <a:r>
              <a:rPr lang="en-US" dirty="0">
                <a:cs typeface="Arial Unicode MS" charset="0"/>
              </a:rPr>
              <a:t>1. Analysis of the data (extract concepts of interest).</a:t>
            </a:r>
          </a:p>
          <a:p>
            <a:pPr>
              <a:spcBef>
                <a:spcPts val="450"/>
              </a:spcBef>
              <a:buClrTx/>
              <a:buFontTx/>
              <a:buNone/>
            </a:pPr>
            <a:r>
              <a:rPr lang="en-US" dirty="0">
                <a:cs typeface="Arial Unicode MS" charset="0"/>
              </a:rPr>
              <a:t>2. Data modeling in RDF (re-use the existing RDF </a:t>
            </a:r>
            <a:r>
              <a:rPr lang="en-US" dirty="0" err="1">
                <a:cs typeface="Arial Unicode MS" charset="0"/>
              </a:rPr>
              <a:t>vocabualries</a:t>
            </a:r>
            <a:r>
              <a:rPr lang="en-US" dirty="0">
                <a:cs typeface="Arial Unicode MS" charset="0"/>
              </a:rPr>
              <a:t>).</a:t>
            </a:r>
          </a:p>
          <a:p>
            <a:pPr>
              <a:spcBef>
                <a:spcPts val="450"/>
              </a:spcBef>
              <a:buClrTx/>
              <a:buFontTx/>
              <a:buNone/>
            </a:pPr>
            <a:r>
              <a:rPr lang="en-US" dirty="0">
                <a:cs typeface="Arial Unicode MS" charset="0"/>
              </a:rPr>
              <a:t>3. Definition of the publishing pattern (e.g., how the data should be transformed into RDF, what storages should be used, what alternative data access should be provided).</a:t>
            </a:r>
          </a:p>
          <a:p>
            <a:pPr>
              <a:spcBef>
                <a:spcPts val="450"/>
              </a:spcBef>
              <a:buClrTx/>
              <a:buFontTx/>
              <a:buNone/>
            </a:pPr>
            <a:r>
              <a:rPr lang="en-US" dirty="0">
                <a:cs typeface="Arial Unicode MS" charset="0"/>
              </a:rPr>
              <a:t>4. Using Linked Data (e.g., </a:t>
            </a:r>
            <a:r>
              <a:rPr lang="en-US" dirty="0" err="1">
                <a:cs typeface="Arial Unicode MS" charset="0"/>
              </a:rPr>
              <a:t>mashups</a:t>
            </a:r>
            <a:r>
              <a:rPr lang="en-US" dirty="0">
                <a:cs typeface="Arial Unicode MS" charset="0"/>
              </a:rPr>
              <a:t> and visualizations).</a:t>
            </a:r>
          </a:p>
          <a:p>
            <a:pPr>
              <a:spcBef>
                <a:spcPts val="450"/>
              </a:spcBef>
              <a:buClrTx/>
              <a:buFontTx/>
              <a:buNone/>
            </a:pPr>
            <a:endParaRPr lang="en-US" dirty="0">
              <a:cs typeface="Arial Unicode M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US" dirty="0"/>
          </a:p>
        </p:txBody>
      </p:sp>
      <p:sp>
        <p:nvSpPr>
          <p:cNvPr id="4" name="Slide Number Placeholder 3"/>
          <p:cNvSpPr>
            <a:spLocks noGrp="1"/>
          </p:cNvSpPr>
          <p:nvPr>
            <p:ph type="sldNum" sz="quarter" idx="10"/>
          </p:nvPr>
        </p:nvSpPr>
        <p:spPr/>
        <p:txBody>
          <a:bodyPr/>
          <a:lstStyle/>
          <a:p>
            <a:fld id="{26E43EB9-04E2-2140-9EB3-A7F04125FAB3}" type="slidenum">
              <a:rPr lang="en-US" smtClean="0"/>
              <a:pPr/>
              <a:t>2</a:t>
            </a:fld>
            <a:endParaRPr lang="en-US"/>
          </a:p>
        </p:txBody>
      </p:sp>
    </p:spTree>
    <p:extLst>
      <p:ext uri="{BB962C8B-B14F-4D97-AF65-F5344CB8AC3E}">
        <p14:creationId xmlns:p14="http://schemas.microsoft.com/office/powerpoint/2010/main" val="4175746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6E43EB9-04E2-2140-9EB3-A7F04125FAB3}" type="slidenum">
              <a:rPr lang="en-US" smtClean="0"/>
              <a:pPr/>
              <a:t>3</a:t>
            </a:fld>
            <a:endParaRPr lang="en-US"/>
          </a:p>
        </p:txBody>
      </p:sp>
    </p:spTree>
    <p:extLst>
      <p:ext uri="{BB962C8B-B14F-4D97-AF65-F5344CB8AC3E}">
        <p14:creationId xmlns:p14="http://schemas.microsoft.com/office/powerpoint/2010/main" val="3168328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US" dirty="0"/>
          </a:p>
        </p:txBody>
      </p:sp>
      <p:sp>
        <p:nvSpPr>
          <p:cNvPr id="4" name="Slide Number Placeholder 3"/>
          <p:cNvSpPr>
            <a:spLocks noGrp="1"/>
          </p:cNvSpPr>
          <p:nvPr>
            <p:ph type="sldNum" sz="quarter" idx="10"/>
          </p:nvPr>
        </p:nvSpPr>
        <p:spPr/>
        <p:txBody>
          <a:bodyPr/>
          <a:lstStyle/>
          <a:p>
            <a:fld id="{26E43EB9-04E2-2140-9EB3-A7F04125FAB3}" type="slidenum">
              <a:rPr lang="en-US" smtClean="0"/>
              <a:pPr/>
              <a:t>4</a:t>
            </a:fld>
            <a:endParaRPr lang="en-US"/>
          </a:p>
        </p:txBody>
      </p:sp>
    </p:spTree>
    <p:extLst>
      <p:ext uri="{BB962C8B-B14F-4D97-AF65-F5344CB8AC3E}">
        <p14:creationId xmlns:p14="http://schemas.microsoft.com/office/powerpoint/2010/main" val="4175746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E43EB9-04E2-2140-9EB3-A7F04125FAB3}" type="slidenum">
              <a:rPr lang="en-US" smtClean="0"/>
              <a:pPr/>
              <a:t>5</a:t>
            </a:fld>
            <a:endParaRPr lang="en-US"/>
          </a:p>
        </p:txBody>
      </p:sp>
    </p:spTree>
    <p:extLst>
      <p:ext uri="{BB962C8B-B14F-4D97-AF65-F5344CB8AC3E}">
        <p14:creationId xmlns:p14="http://schemas.microsoft.com/office/powerpoint/2010/main" val="674357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134DBD6-C283-E845-B99E-E5C35CEAF72B}" type="slidenum">
              <a:rPr lang="en-US" sz="1200">
                <a:latin typeface="Calibri" charset="0"/>
              </a:rPr>
              <a:pPr eaLnBrk="1" hangingPunct="1"/>
              <a:t>6</a:t>
            </a:fld>
            <a:endParaRPr lang="en-US" sz="1200">
              <a:latin typeface="Calibri" charset="0"/>
            </a:endParaRPr>
          </a:p>
        </p:txBody>
      </p:sp>
      <p:sp>
        <p:nvSpPr>
          <p:cNvPr id="23555"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23556"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26E43EB9-04E2-2140-9EB3-A7F04125FAB3}" type="slidenum">
              <a:rPr lang="en-US" smtClean="0"/>
              <a:pPr/>
              <a:t>7</a:t>
            </a:fld>
            <a:endParaRPr lang="en-US"/>
          </a:p>
        </p:txBody>
      </p:sp>
    </p:spTree>
    <p:extLst>
      <p:ext uri="{BB962C8B-B14F-4D97-AF65-F5344CB8AC3E}">
        <p14:creationId xmlns:p14="http://schemas.microsoft.com/office/powerpoint/2010/main" val="1263305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6E43EB9-04E2-2140-9EB3-A7F04125FAB3}" type="slidenum">
              <a:rPr lang="en-US" smtClean="0"/>
              <a:pPr/>
              <a:t>8</a:t>
            </a:fld>
            <a:endParaRPr lang="en-US"/>
          </a:p>
        </p:txBody>
      </p:sp>
    </p:spTree>
    <p:extLst>
      <p:ext uri="{BB962C8B-B14F-4D97-AF65-F5344CB8AC3E}">
        <p14:creationId xmlns:p14="http://schemas.microsoft.com/office/powerpoint/2010/main" val="3663753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26"/>
          <p:cNvSpPr>
            <a:spLocks noGrp="1" noChangeArrowheads="1"/>
          </p:cNvSpPr>
          <p:nvPr>
            <p:ph type="sldNum"/>
          </p:nvPr>
        </p:nvSpPr>
        <p:spPr>
          <a:ln/>
        </p:spPr>
        <p:txBody>
          <a:bodyPr/>
          <a:lstStyle/>
          <a:p>
            <a:fld id="{D048E0E1-92A4-804E-85C5-93AC2F69C1F8}" type="slidenum">
              <a:rPr lang="fr-FR"/>
              <a:pPr/>
              <a:t>15</a:t>
            </a:fld>
            <a:endParaRPr lang="fr-FR"/>
          </a:p>
        </p:txBody>
      </p:sp>
      <p:sp>
        <p:nvSpPr>
          <p:cNvPr id="36865"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6866"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a:spcBef>
                <a:spcPts val="450"/>
              </a:spcBef>
              <a:buClrTx/>
              <a:buFontTx/>
              <a:buNone/>
            </a:pPr>
            <a:r>
              <a:rPr lang="en-US" dirty="0">
                <a:cs typeface="Arial Unicode MS" charset="0"/>
              </a:rPr>
              <a:t>Data modeling is the most challenging step of the Linked Data publication. Future data reusability and interoperability depends on the decisions made during the modeling process.</a:t>
            </a:r>
          </a:p>
          <a:p>
            <a:pPr>
              <a:spcBef>
                <a:spcPts val="450"/>
              </a:spcBef>
              <a:buClrTx/>
              <a:buFontTx/>
              <a:buNone/>
            </a:pPr>
            <a:endParaRPr lang="en-US" dirty="0">
              <a:cs typeface="Arial Unicode MS" charset="0"/>
            </a:endParaRPr>
          </a:p>
          <a:p>
            <a:pPr>
              <a:spcBef>
                <a:spcPts val="450"/>
              </a:spcBef>
              <a:buClrTx/>
              <a:buFontTx/>
              <a:buNone/>
            </a:pPr>
            <a:r>
              <a:rPr lang="en-US" dirty="0">
                <a:cs typeface="Arial Unicode MS" charset="0"/>
              </a:rPr>
              <a:t>How do we model environmental data? Environmental data is a collection of measurements. We can think of it as a multidimensional space filled in with environmental observations. In order to locate each observation in the space we need to know the dimensions' values of the observations. It can be the timestamp, when the observation was collected, the geographical location of the place, where the observation was taken, or the elevation of this place. Other important information that we need in order to correctly interpret the data includes such information as the measured parameter (e.g., CO2), the unit of measure (e.g., ppm) or the provenance information (e.g., the data provider). This information (metadata) is common for all the observations of the dataset.</a:t>
            </a:r>
          </a:p>
          <a:p>
            <a:pPr>
              <a:spcBef>
                <a:spcPts val="450"/>
              </a:spcBef>
              <a:buClrTx/>
              <a:buFontTx/>
              <a:buNone/>
            </a:pPr>
            <a:endParaRPr lang="en-US" dirty="0">
              <a:cs typeface="Arial Unicode M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44000" y="2017415"/>
            <a:ext cx="7772400" cy="2025749"/>
          </a:xfrm>
        </p:spPr>
        <p:txBody>
          <a:bodyPr/>
          <a:lstStyle>
            <a:lvl1pPr algn="l">
              <a:defRPr sz="4000" b="1">
                <a:solidFill>
                  <a:srgbClr val="33B0DC"/>
                </a:solidFill>
                <a:latin typeface="Century Gothic" pitchFamily="34" charset="0"/>
              </a:defRPr>
            </a:lvl1pPr>
          </a:lstStyle>
          <a:p>
            <a:r>
              <a:rPr lang="fr-FR" smtClean="0"/>
              <a:t>Cliquez pour modifier le style du titre</a:t>
            </a:r>
            <a:endParaRPr lang="fr-FR" dirty="0"/>
          </a:p>
        </p:txBody>
      </p:sp>
      <p:sp>
        <p:nvSpPr>
          <p:cNvPr id="3" name="Sous-titre 2"/>
          <p:cNvSpPr>
            <a:spLocks noGrp="1"/>
          </p:cNvSpPr>
          <p:nvPr>
            <p:ph type="subTitle" idx="1"/>
          </p:nvPr>
        </p:nvSpPr>
        <p:spPr>
          <a:xfrm>
            <a:off x="153874" y="4206205"/>
            <a:ext cx="6400800" cy="2112640"/>
          </a:xfrm>
        </p:spPr>
        <p:txBody>
          <a:bodyPr anchor="ctr"/>
          <a:lstStyle>
            <a:lvl1pPr marL="0" indent="0" algn="l">
              <a:buNone/>
              <a:defRPr b="0">
                <a:solidFill>
                  <a:srgbClr val="455D21"/>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sp>
        <p:nvSpPr>
          <p:cNvPr id="4" name="Espace réservé de la date 3"/>
          <p:cNvSpPr>
            <a:spLocks noGrp="1"/>
          </p:cNvSpPr>
          <p:nvPr>
            <p:ph type="dt" sz="half" idx="10"/>
          </p:nvPr>
        </p:nvSpPr>
        <p:spPr/>
        <p:txBody>
          <a:bodyPr/>
          <a:lstStyle>
            <a:lvl1pPr>
              <a:defRPr smtClean="0"/>
            </a:lvl1pPr>
          </a:lstStyle>
          <a:p>
            <a:pPr>
              <a:defRPr/>
            </a:pPr>
            <a:r>
              <a:rPr lang="it-IT" smtClean="0"/>
              <a:t>29/03/12</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smtClean="0"/>
              <a:t>Pasquale Pagano - ENVRI @ EGI CF 2012</a:t>
            </a:r>
            <a:endParaRPr lang="fr-FR"/>
          </a:p>
        </p:txBody>
      </p:sp>
      <p:sp>
        <p:nvSpPr>
          <p:cNvPr id="6" name="Espace réservé du numéro de diapositive 5"/>
          <p:cNvSpPr>
            <a:spLocks noGrp="1"/>
          </p:cNvSpPr>
          <p:nvPr>
            <p:ph type="sldNum" sz="quarter" idx="12"/>
          </p:nvPr>
        </p:nvSpPr>
        <p:spPr/>
        <p:txBody>
          <a:bodyPr/>
          <a:lstStyle>
            <a:lvl1pPr>
              <a:defRPr smtClean="0"/>
            </a:lvl1pPr>
          </a:lstStyle>
          <a:p>
            <a:pPr>
              <a:defRPr/>
            </a:pPr>
            <a:fld id="{06A1ACB1-3E70-5E41-9D82-103492363A7C}" type="slidenum">
              <a:rPr lang="fr-FR"/>
              <a:pPr>
                <a:defRPr/>
              </a:pPr>
              <a:t>‹#›</a:t>
            </a:fld>
            <a:endParaRPr lang="fr-FR"/>
          </a:p>
        </p:txBody>
      </p:sp>
    </p:spTree>
    <p:extLst>
      <p:ext uri="{BB962C8B-B14F-4D97-AF65-F5344CB8AC3E}">
        <p14:creationId xmlns:p14="http://schemas.microsoft.com/office/powerpoint/2010/main" val="164434171"/>
      </p:ext>
    </p:extLst>
  </p:cSld>
  <p:clrMapOvr>
    <a:masterClrMapping/>
  </p:clrMapOvr>
  <mc:AlternateContent xmlns:mc="http://schemas.openxmlformats.org/markup-compatibility/2006" xmlns:p14="http://schemas.microsoft.com/office/powerpoint/2010/main">
    <mc:Choice Requires="p14">
      <p:transition spd="med" p14:dur="700">
        <p14:prism isContent="1"/>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r>
              <a:rPr lang="it-IT" dirty="0" smtClean="0"/>
              <a:t>23/10/12</a:t>
            </a:r>
            <a:endParaRPr lang="fr-FR" dirty="0"/>
          </a:p>
        </p:txBody>
      </p:sp>
      <p:sp>
        <p:nvSpPr>
          <p:cNvPr id="5" name="Espace réservé du pied de page 4"/>
          <p:cNvSpPr>
            <a:spLocks noGrp="1"/>
          </p:cNvSpPr>
          <p:nvPr>
            <p:ph type="ftr" sz="quarter" idx="11"/>
          </p:nvPr>
        </p:nvSpPr>
        <p:spPr/>
        <p:txBody>
          <a:bodyPr/>
          <a:lstStyle>
            <a:lvl1pPr>
              <a:defRPr/>
            </a:lvl1pPr>
          </a:lstStyle>
          <a:p>
            <a:pPr>
              <a:defRPr/>
            </a:pPr>
            <a:r>
              <a:rPr lang="fr-FR" dirty="0" smtClean="0"/>
              <a:t>W. Los- ENVRI @ EUDAT</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B5145433-65FE-7649-B597-CA464B8D959F}" type="slidenum">
              <a:rPr lang="fr-FR"/>
              <a:pPr>
                <a:defRPr/>
              </a:pPr>
              <a:t>‹#›</a:t>
            </a:fld>
            <a:endParaRPr lang="fr-FR"/>
          </a:p>
        </p:txBody>
      </p:sp>
    </p:spTree>
    <p:extLst>
      <p:ext uri="{BB962C8B-B14F-4D97-AF65-F5344CB8AC3E}">
        <p14:creationId xmlns:p14="http://schemas.microsoft.com/office/powerpoint/2010/main" val="1841784414"/>
      </p:ext>
    </p:extLst>
  </p:cSld>
  <p:clrMapOvr>
    <a:masterClrMapping/>
  </p:clrMapOvr>
  <mc:AlternateContent xmlns:mc="http://schemas.openxmlformats.org/markup-compatibility/2006" xmlns:p14="http://schemas.microsoft.com/office/powerpoint/2010/main">
    <mc:Choice Requires="p14">
      <p:transition spd="med" p14:dur="700">
        <p14:prism isContent="1"/>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340768"/>
            <a:ext cx="2335088" cy="478539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179512" y="1340768"/>
            <a:ext cx="6297488" cy="478539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r>
              <a:rPr lang="it-IT" dirty="0" smtClean="0"/>
              <a:t>23/10/2012</a:t>
            </a:r>
            <a:endParaRPr lang="fr-FR" dirty="0"/>
          </a:p>
        </p:txBody>
      </p:sp>
      <p:sp>
        <p:nvSpPr>
          <p:cNvPr id="5" name="Espace réservé du pied de page 4"/>
          <p:cNvSpPr>
            <a:spLocks noGrp="1"/>
          </p:cNvSpPr>
          <p:nvPr>
            <p:ph type="ftr" sz="quarter" idx="11"/>
          </p:nvPr>
        </p:nvSpPr>
        <p:spPr/>
        <p:txBody>
          <a:bodyPr/>
          <a:lstStyle>
            <a:lvl1pPr>
              <a:defRPr/>
            </a:lvl1pPr>
          </a:lstStyle>
          <a:p>
            <a:pPr>
              <a:defRPr/>
            </a:pPr>
            <a:r>
              <a:rPr lang="fr-FR" dirty="0" smtClean="0"/>
              <a:t>W. Los- ENVRI @ EUDAT</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AB64F387-BA4F-CC43-B60B-32B78168346B}" type="slidenum">
              <a:rPr lang="fr-FR"/>
              <a:pPr>
                <a:defRPr/>
              </a:pPr>
              <a:t>‹#›</a:t>
            </a:fld>
            <a:endParaRPr lang="fr-FR"/>
          </a:p>
        </p:txBody>
      </p:sp>
    </p:spTree>
    <p:extLst>
      <p:ext uri="{BB962C8B-B14F-4D97-AF65-F5344CB8AC3E}">
        <p14:creationId xmlns:p14="http://schemas.microsoft.com/office/powerpoint/2010/main" val="3373179671"/>
      </p:ext>
    </p:extLst>
  </p:cSld>
  <p:clrMapOvr>
    <a:masterClrMapping/>
  </p:clrMapOvr>
  <mc:AlternateContent xmlns:mc="http://schemas.openxmlformats.org/markup-compatibility/2006" xmlns:p14="http://schemas.microsoft.com/office/powerpoint/2010/main">
    <mc:Choice Requires="p14">
      <p:transition spd="med" p14:dur="700">
        <p14:prism isContent="1"/>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r>
              <a:rPr lang="it-IT" dirty="0" smtClean="0"/>
              <a:t>23/10/2012</a:t>
            </a:r>
            <a:endParaRPr lang="fr-FR" dirty="0"/>
          </a:p>
        </p:txBody>
      </p:sp>
      <p:sp>
        <p:nvSpPr>
          <p:cNvPr id="5" name="Espace réservé du pied de page 4"/>
          <p:cNvSpPr>
            <a:spLocks noGrp="1"/>
          </p:cNvSpPr>
          <p:nvPr>
            <p:ph type="ftr" sz="quarter" idx="11"/>
          </p:nvPr>
        </p:nvSpPr>
        <p:spPr/>
        <p:txBody>
          <a:bodyPr/>
          <a:lstStyle>
            <a:lvl1pPr>
              <a:defRPr/>
            </a:lvl1pPr>
          </a:lstStyle>
          <a:p>
            <a:pPr>
              <a:defRPr/>
            </a:pPr>
            <a:r>
              <a:rPr lang="fr-FR" dirty="0" smtClean="0"/>
              <a:t>W. Los- ENVRI @ EUDAT</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F26ED598-AEC9-954F-A416-EA172AFAF1C9}" type="slidenum">
              <a:rPr lang="fr-FR"/>
              <a:pPr>
                <a:defRPr/>
              </a:pPr>
              <a:t>‹#›</a:t>
            </a:fld>
            <a:endParaRPr lang="fr-FR"/>
          </a:p>
        </p:txBody>
      </p:sp>
    </p:spTree>
    <p:extLst>
      <p:ext uri="{BB962C8B-B14F-4D97-AF65-F5344CB8AC3E}">
        <p14:creationId xmlns:p14="http://schemas.microsoft.com/office/powerpoint/2010/main" val="3891234220"/>
      </p:ext>
    </p:extLst>
  </p:cSld>
  <p:clrMapOvr>
    <a:masterClrMapping/>
  </p:clrMapOvr>
  <mc:AlternateContent xmlns:mc="http://schemas.openxmlformats.org/markup-compatibility/2006" xmlns:p14="http://schemas.microsoft.com/office/powerpoint/2010/main">
    <mc:Choice Requires="p14">
      <p:transition spd="med" p14:dur="700">
        <p14:prism isContent="1"/>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07504" y="4731221"/>
            <a:ext cx="8387209" cy="1362075"/>
          </a:xfrm>
        </p:spPr>
        <p:txBody>
          <a:bodyPr anchor="t"/>
          <a:lstStyle>
            <a:lvl1pPr algn="l">
              <a:defRPr sz="4000" b="1" cap="all"/>
            </a:lvl1pPr>
          </a:lstStyle>
          <a:p>
            <a:r>
              <a:rPr lang="fr-FR" smtClean="0"/>
              <a:t>Cliquez pour modifier le style du titre</a:t>
            </a:r>
            <a:endParaRPr lang="fr-FR" dirty="0"/>
          </a:p>
        </p:txBody>
      </p:sp>
      <p:sp>
        <p:nvSpPr>
          <p:cNvPr id="3" name="Espace réservé du texte 2"/>
          <p:cNvSpPr>
            <a:spLocks noGrp="1"/>
          </p:cNvSpPr>
          <p:nvPr>
            <p:ph type="body" idx="1"/>
          </p:nvPr>
        </p:nvSpPr>
        <p:spPr>
          <a:xfrm>
            <a:off x="107504" y="3231034"/>
            <a:ext cx="838720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r>
              <a:rPr lang="it-IT" dirty="0" smtClean="0"/>
              <a:t>23/10/2012</a:t>
            </a:r>
            <a:endParaRPr lang="fr-FR" dirty="0"/>
          </a:p>
        </p:txBody>
      </p:sp>
      <p:sp>
        <p:nvSpPr>
          <p:cNvPr id="5" name="Espace réservé du pied de page 4"/>
          <p:cNvSpPr>
            <a:spLocks noGrp="1"/>
          </p:cNvSpPr>
          <p:nvPr>
            <p:ph type="ftr" sz="quarter" idx="11"/>
          </p:nvPr>
        </p:nvSpPr>
        <p:spPr/>
        <p:txBody>
          <a:bodyPr/>
          <a:lstStyle>
            <a:lvl1pPr>
              <a:defRPr/>
            </a:lvl1pPr>
          </a:lstStyle>
          <a:p>
            <a:pPr>
              <a:defRPr/>
            </a:pPr>
            <a:r>
              <a:rPr lang="fr-FR" dirty="0" err="1" smtClean="0"/>
              <a:t>W.Los</a:t>
            </a:r>
            <a:r>
              <a:rPr lang="fr-FR" dirty="0" smtClean="0"/>
              <a:t>- ENVRI @ EUDAT</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E76A19A1-350C-9047-810F-6A9516E18A22}" type="slidenum">
              <a:rPr lang="fr-FR"/>
              <a:pPr>
                <a:defRPr/>
              </a:pPr>
              <a:t>‹#›</a:t>
            </a:fld>
            <a:endParaRPr lang="fr-FR"/>
          </a:p>
        </p:txBody>
      </p:sp>
    </p:spTree>
    <p:extLst>
      <p:ext uri="{BB962C8B-B14F-4D97-AF65-F5344CB8AC3E}">
        <p14:creationId xmlns:p14="http://schemas.microsoft.com/office/powerpoint/2010/main" val="2958262063"/>
      </p:ext>
    </p:extLst>
  </p:cSld>
  <p:clrMapOvr>
    <a:masterClrMapping/>
  </p:clrMapOvr>
  <mc:AlternateContent xmlns:mc="http://schemas.openxmlformats.org/markup-compatibility/2006" xmlns:p14="http://schemas.microsoft.com/office/powerpoint/2010/main">
    <mc:Choice Requires="p14">
      <p:transition spd="med" p14:dur="700">
        <p14:prism isContent="1"/>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179512" y="1600200"/>
            <a:ext cx="424847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716016" y="1600200"/>
            <a:ext cx="417646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r>
              <a:rPr lang="it-IT" dirty="0" smtClean="0"/>
              <a:t>23/10/2012</a:t>
            </a:r>
            <a:endParaRPr lang="fr-FR" dirty="0"/>
          </a:p>
        </p:txBody>
      </p:sp>
      <p:sp>
        <p:nvSpPr>
          <p:cNvPr id="6" name="Espace réservé du pied de page 4"/>
          <p:cNvSpPr>
            <a:spLocks noGrp="1"/>
          </p:cNvSpPr>
          <p:nvPr>
            <p:ph type="ftr" sz="quarter" idx="11"/>
          </p:nvPr>
        </p:nvSpPr>
        <p:spPr/>
        <p:txBody>
          <a:bodyPr/>
          <a:lstStyle>
            <a:lvl1pPr>
              <a:defRPr/>
            </a:lvl1pPr>
          </a:lstStyle>
          <a:p>
            <a:pPr>
              <a:defRPr/>
            </a:pPr>
            <a:r>
              <a:rPr lang="fr-FR" dirty="0" smtClean="0"/>
              <a:t>W. Los - ENVRI EUDAT</a:t>
            </a: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2C7B1EF3-FF79-2146-9018-257DA9AAAB1B}" type="slidenum">
              <a:rPr lang="fr-FR"/>
              <a:pPr>
                <a:defRPr/>
              </a:pPr>
              <a:t>‹#›</a:t>
            </a:fld>
            <a:endParaRPr lang="fr-FR"/>
          </a:p>
        </p:txBody>
      </p:sp>
    </p:spTree>
    <p:extLst>
      <p:ext uri="{BB962C8B-B14F-4D97-AF65-F5344CB8AC3E}">
        <p14:creationId xmlns:p14="http://schemas.microsoft.com/office/powerpoint/2010/main" val="3242217938"/>
      </p:ext>
    </p:extLst>
  </p:cSld>
  <p:clrMapOvr>
    <a:masterClrMapping/>
  </p:clrMapOvr>
  <mc:AlternateContent xmlns:mc="http://schemas.openxmlformats.org/markup-compatibility/2006" xmlns:p14="http://schemas.microsoft.com/office/powerpoint/2010/main">
    <mc:Choice Requires="p14">
      <p:transition spd="med" p14:dur="700">
        <p14:prism isContent="1"/>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179512" y="1484784"/>
            <a:ext cx="4317876"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179512" y="2358032"/>
            <a:ext cx="43178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u texte 4"/>
          <p:cNvSpPr>
            <a:spLocks noGrp="1"/>
          </p:cNvSpPr>
          <p:nvPr>
            <p:ph type="body" sz="quarter" idx="3"/>
          </p:nvPr>
        </p:nvSpPr>
        <p:spPr>
          <a:xfrm>
            <a:off x="4645025" y="1484784"/>
            <a:ext cx="4319463"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358032"/>
            <a:ext cx="43194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r>
              <a:rPr lang="it-IT" dirty="0" smtClean="0"/>
              <a:t>23/10/12</a:t>
            </a:r>
            <a:endParaRPr lang="fr-FR" dirty="0"/>
          </a:p>
        </p:txBody>
      </p:sp>
      <p:sp>
        <p:nvSpPr>
          <p:cNvPr id="8" name="Espace réservé du pied de page 4"/>
          <p:cNvSpPr>
            <a:spLocks noGrp="1"/>
          </p:cNvSpPr>
          <p:nvPr>
            <p:ph type="ftr" sz="quarter" idx="11"/>
          </p:nvPr>
        </p:nvSpPr>
        <p:spPr/>
        <p:txBody>
          <a:bodyPr/>
          <a:lstStyle>
            <a:lvl1pPr>
              <a:defRPr/>
            </a:lvl1pPr>
          </a:lstStyle>
          <a:p>
            <a:pPr>
              <a:defRPr/>
            </a:pPr>
            <a:r>
              <a:rPr lang="fr-FR" dirty="0" smtClean="0"/>
              <a:t>W. Los- ENVRI EUDAT</a:t>
            </a:r>
            <a:endParaRPr lang="fr-FR" dirty="0"/>
          </a:p>
        </p:txBody>
      </p:sp>
      <p:sp>
        <p:nvSpPr>
          <p:cNvPr id="9" name="Espace réservé du numéro de diapositive 5"/>
          <p:cNvSpPr>
            <a:spLocks noGrp="1"/>
          </p:cNvSpPr>
          <p:nvPr>
            <p:ph type="sldNum" sz="quarter" idx="12"/>
          </p:nvPr>
        </p:nvSpPr>
        <p:spPr/>
        <p:txBody>
          <a:bodyPr/>
          <a:lstStyle>
            <a:lvl1pPr>
              <a:defRPr/>
            </a:lvl1pPr>
          </a:lstStyle>
          <a:p>
            <a:pPr>
              <a:defRPr/>
            </a:pPr>
            <a:fld id="{01C97BBD-7F8C-AA4F-8A93-1E0E5B108BAB}" type="slidenum">
              <a:rPr lang="fr-FR"/>
              <a:pPr>
                <a:defRPr/>
              </a:pPr>
              <a:t>‹#›</a:t>
            </a:fld>
            <a:endParaRPr lang="fr-FR"/>
          </a:p>
        </p:txBody>
      </p:sp>
    </p:spTree>
    <p:extLst>
      <p:ext uri="{BB962C8B-B14F-4D97-AF65-F5344CB8AC3E}">
        <p14:creationId xmlns:p14="http://schemas.microsoft.com/office/powerpoint/2010/main" val="2078643044"/>
      </p:ext>
    </p:extLst>
  </p:cSld>
  <p:clrMapOvr>
    <a:masterClrMapping/>
  </p:clrMapOvr>
  <mc:AlternateContent xmlns:mc="http://schemas.openxmlformats.org/markup-compatibility/2006" xmlns:p14="http://schemas.microsoft.com/office/powerpoint/2010/main">
    <mc:Choice Requires="p14">
      <p:transition spd="med" p14:dur="700">
        <p14:prism isContent="1"/>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r>
              <a:rPr lang="it-IT" dirty="0" smtClean="0"/>
              <a:t>23/10/12</a:t>
            </a:r>
            <a:endParaRPr lang="fr-FR" dirty="0"/>
          </a:p>
        </p:txBody>
      </p:sp>
      <p:sp>
        <p:nvSpPr>
          <p:cNvPr id="4" name="Espace réservé du pied de page 4"/>
          <p:cNvSpPr>
            <a:spLocks noGrp="1"/>
          </p:cNvSpPr>
          <p:nvPr>
            <p:ph type="ftr" sz="quarter" idx="11"/>
          </p:nvPr>
        </p:nvSpPr>
        <p:spPr/>
        <p:txBody>
          <a:bodyPr/>
          <a:lstStyle>
            <a:lvl1pPr>
              <a:defRPr/>
            </a:lvl1pPr>
          </a:lstStyle>
          <a:p>
            <a:pPr>
              <a:defRPr/>
            </a:pPr>
            <a:r>
              <a:rPr lang="fr-FR" dirty="0" smtClean="0"/>
              <a:t>W. Los- ENVRI @ EUDAT</a:t>
            </a:r>
            <a:endParaRPr lang="fr-FR" dirty="0"/>
          </a:p>
        </p:txBody>
      </p:sp>
      <p:sp>
        <p:nvSpPr>
          <p:cNvPr id="5" name="Espace réservé du numéro de diapositive 5"/>
          <p:cNvSpPr>
            <a:spLocks noGrp="1"/>
          </p:cNvSpPr>
          <p:nvPr>
            <p:ph type="sldNum" sz="quarter" idx="12"/>
          </p:nvPr>
        </p:nvSpPr>
        <p:spPr/>
        <p:txBody>
          <a:bodyPr/>
          <a:lstStyle>
            <a:lvl1pPr>
              <a:defRPr/>
            </a:lvl1pPr>
          </a:lstStyle>
          <a:p>
            <a:pPr>
              <a:defRPr/>
            </a:pPr>
            <a:fld id="{8CD9284B-4EB4-4343-9223-FEDA069D90E1}" type="slidenum">
              <a:rPr lang="fr-FR"/>
              <a:pPr>
                <a:defRPr/>
              </a:pPr>
              <a:t>‹#›</a:t>
            </a:fld>
            <a:endParaRPr lang="fr-FR"/>
          </a:p>
        </p:txBody>
      </p:sp>
    </p:spTree>
    <p:extLst>
      <p:ext uri="{BB962C8B-B14F-4D97-AF65-F5344CB8AC3E}">
        <p14:creationId xmlns:p14="http://schemas.microsoft.com/office/powerpoint/2010/main" val="2578643401"/>
      </p:ext>
    </p:extLst>
  </p:cSld>
  <p:clrMapOvr>
    <a:masterClrMapping/>
  </p:clrMapOvr>
  <mc:AlternateContent xmlns:mc="http://schemas.openxmlformats.org/markup-compatibility/2006" xmlns:p14="http://schemas.microsoft.com/office/powerpoint/2010/main">
    <mc:Choice Requires="p14">
      <p:transition spd="med" p14:dur="700">
        <p14:prism isContent="1"/>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r>
              <a:rPr lang="it-IT" dirty="0" smtClean="0"/>
              <a:t>23/10/12</a:t>
            </a:r>
            <a:endParaRPr lang="fr-FR" dirty="0"/>
          </a:p>
        </p:txBody>
      </p:sp>
      <p:sp>
        <p:nvSpPr>
          <p:cNvPr id="3" name="Espace réservé du pied de page 4"/>
          <p:cNvSpPr>
            <a:spLocks noGrp="1"/>
          </p:cNvSpPr>
          <p:nvPr>
            <p:ph type="ftr" sz="quarter" idx="11"/>
          </p:nvPr>
        </p:nvSpPr>
        <p:spPr/>
        <p:txBody>
          <a:bodyPr/>
          <a:lstStyle>
            <a:lvl1pPr>
              <a:defRPr/>
            </a:lvl1pPr>
          </a:lstStyle>
          <a:p>
            <a:pPr>
              <a:defRPr/>
            </a:pPr>
            <a:r>
              <a:rPr lang="fr-FR" dirty="0" smtClean="0"/>
              <a:t>W. Los- ENVRI @ EUDAT</a:t>
            </a:r>
            <a:endParaRPr lang="fr-FR" dirty="0"/>
          </a:p>
        </p:txBody>
      </p:sp>
      <p:sp>
        <p:nvSpPr>
          <p:cNvPr id="4" name="Espace réservé du numéro de diapositive 5"/>
          <p:cNvSpPr>
            <a:spLocks noGrp="1"/>
          </p:cNvSpPr>
          <p:nvPr>
            <p:ph type="sldNum" sz="quarter" idx="12"/>
          </p:nvPr>
        </p:nvSpPr>
        <p:spPr/>
        <p:txBody>
          <a:bodyPr/>
          <a:lstStyle>
            <a:lvl1pPr>
              <a:defRPr/>
            </a:lvl1pPr>
          </a:lstStyle>
          <a:p>
            <a:pPr>
              <a:defRPr/>
            </a:pPr>
            <a:fld id="{D0CC5DE0-889E-F54D-8B70-4D75F5334900}" type="slidenum">
              <a:rPr lang="fr-FR"/>
              <a:pPr>
                <a:defRPr/>
              </a:pPr>
              <a:t>‹#›</a:t>
            </a:fld>
            <a:endParaRPr lang="fr-FR"/>
          </a:p>
        </p:txBody>
      </p:sp>
    </p:spTree>
    <p:extLst>
      <p:ext uri="{BB962C8B-B14F-4D97-AF65-F5344CB8AC3E}">
        <p14:creationId xmlns:p14="http://schemas.microsoft.com/office/powerpoint/2010/main" val="3505229595"/>
      </p:ext>
    </p:extLst>
  </p:cSld>
  <p:clrMapOvr>
    <a:masterClrMapping/>
  </p:clrMapOvr>
  <mc:AlternateContent xmlns:mc="http://schemas.openxmlformats.org/markup-compatibility/2006" xmlns:p14="http://schemas.microsoft.com/office/powerpoint/2010/main">
    <mc:Choice Requires="p14">
      <p:transition spd="med" p14:dur="700">
        <p14:prism isContent="1"/>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512" y="1258838"/>
            <a:ext cx="3286001" cy="1162050"/>
          </a:xfrm>
        </p:spPr>
        <p:txBody>
          <a:bodyPr anchor="b"/>
          <a:lstStyle>
            <a:lvl1pPr algn="l">
              <a:defRPr sz="2000" b="1"/>
            </a:lvl1pPr>
          </a:lstStyle>
          <a:p>
            <a:r>
              <a:rPr lang="fr-FR" smtClean="0"/>
              <a:t>Cliquez pour modifier le style du titre</a:t>
            </a:r>
            <a:endParaRPr lang="fr-FR" dirty="0"/>
          </a:p>
        </p:txBody>
      </p:sp>
      <p:sp>
        <p:nvSpPr>
          <p:cNvPr id="3" name="Espace réservé du contenu 2"/>
          <p:cNvSpPr>
            <a:spLocks noGrp="1"/>
          </p:cNvSpPr>
          <p:nvPr>
            <p:ph idx="1"/>
          </p:nvPr>
        </p:nvSpPr>
        <p:spPr>
          <a:xfrm>
            <a:off x="3575050" y="1268760"/>
            <a:ext cx="5389438" cy="49685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texte 3"/>
          <p:cNvSpPr>
            <a:spLocks noGrp="1"/>
          </p:cNvSpPr>
          <p:nvPr>
            <p:ph type="body" sz="half" idx="2"/>
          </p:nvPr>
        </p:nvSpPr>
        <p:spPr>
          <a:xfrm>
            <a:off x="179512" y="2420888"/>
            <a:ext cx="3286001" cy="3816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r>
              <a:rPr lang="it-IT" dirty="0" smtClean="0"/>
              <a:t>23/10/2012</a:t>
            </a:r>
            <a:endParaRPr lang="fr-FR" dirty="0"/>
          </a:p>
        </p:txBody>
      </p:sp>
      <p:sp>
        <p:nvSpPr>
          <p:cNvPr id="6" name="Espace réservé du pied de page 4"/>
          <p:cNvSpPr>
            <a:spLocks noGrp="1"/>
          </p:cNvSpPr>
          <p:nvPr>
            <p:ph type="ftr" sz="quarter" idx="11"/>
          </p:nvPr>
        </p:nvSpPr>
        <p:spPr/>
        <p:txBody>
          <a:bodyPr/>
          <a:lstStyle>
            <a:lvl1pPr>
              <a:defRPr/>
            </a:lvl1pPr>
          </a:lstStyle>
          <a:p>
            <a:pPr>
              <a:defRPr/>
            </a:pPr>
            <a:r>
              <a:rPr lang="fr-FR" dirty="0" smtClean="0"/>
              <a:t>W. Los- ENVRI @ EUDAT</a:t>
            </a: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CF3384AD-1C80-8444-B476-44E1D60F4F16}" type="slidenum">
              <a:rPr lang="fr-FR"/>
              <a:pPr>
                <a:defRPr/>
              </a:pPr>
              <a:t>‹#›</a:t>
            </a:fld>
            <a:endParaRPr lang="fr-FR"/>
          </a:p>
        </p:txBody>
      </p:sp>
    </p:spTree>
    <p:extLst>
      <p:ext uri="{BB962C8B-B14F-4D97-AF65-F5344CB8AC3E}">
        <p14:creationId xmlns:p14="http://schemas.microsoft.com/office/powerpoint/2010/main" val="145137866"/>
      </p:ext>
    </p:extLst>
  </p:cSld>
  <p:clrMapOvr>
    <a:masterClrMapping/>
  </p:clrMapOvr>
  <mc:AlternateContent xmlns:mc="http://schemas.openxmlformats.org/markup-compatibility/2006" xmlns:p14="http://schemas.microsoft.com/office/powerpoint/2010/main">
    <mc:Choice Requires="p14">
      <p:transition spd="med" p14:dur="700">
        <p14:prism isContent="1"/>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35696" y="558006"/>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835696" y="1317594"/>
            <a:ext cx="6559624" cy="491971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07504" y="1340768"/>
            <a:ext cx="1656184" cy="48965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r>
              <a:rPr lang="it-IT" dirty="0" smtClean="0"/>
              <a:t>23/10/12</a:t>
            </a:r>
            <a:endParaRPr lang="fr-FR" dirty="0"/>
          </a:p>
        </p:txBody>
      </p:sp>
      <p:sp>
        <p:nvSpPr>
          <p:cNvPr id="6" name="Espace réservé du pied de page 4"/>
          <p:cNvSpPr>
            <a:spLocks noGrp="1"/>
          </p:cNvSpPr>
          <p:nvPr>
            <p:ph type="ftr" sz="quarter" idx="11"/>
          </p:nvPr>
        </p:nvSpPr>
        <p:spPr/>
        <p:txBody>
          <a:bodyPr/>
          <a:lstStyle>
            <a:lvl1pPr>
              <a:defRPr/>
            </a:lvl1pPr>
          </a:lstStyle>
          <a:p>
            <a:pPr>
              <a:defRPr/>
            </a:pPr>
            <a:r>
              <a:rPr lang="fr-FR" dirty="0" smtClean="0"/>
              <a:t>W. Los- ENVRI @ EUDAT</a:t>
            </a: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E86A50F0-2653-6A42-9D25-C65CD28CDDC6}" type="slidenum">
              <a:rPr lang="fr-FR"/>
              <a:pPr>
                <a:defRPr/>
              </a:pPr>
              <a:t>‹#›</a:t>
            </a:fld>
            <a:endParaRPr lang="fr-FR"/>
          </a:p>
        </p:txBody>
      </p:sp>
    </p:spTree>
    <p:extLst>
      <p:ext uri="{BB962C8B-B14F-4D97-AF65-F5344CB8AC3E}">
        <p14:creationId xmlns:p14="http://schemas.microsoft.com/office/powerpoint/2010/main" val="985719290"/>
      </p:ext>
    </p:extLst>
  </p:cSld>
  <p:clrMapOvr>
    <a:masterClrMapping/>
  </p:clrMapOvr>
  <mc:AlternateContent xmlns:mc="http://schemas.openxmlformats.org/markup-compatibility/2006" xmlns:p14="http://schemas.microsoft.com/office/powerpoint/2010/main">
    <mc:Choice Requires="p14">
      <p:transition spd="med" p14:dur="700">
        <p14:prism isContent="1"/>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2484437" y="101600"/>
            <a:ext cx="6408737"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dirty="0"/>
              <a:t>Cliquez pour modifier le style du titre</a:t>
            </a:r>
          </a:p>
        </p:txBody>
      </p:sp>
      <p:sp>
        <p:nvSpPr>
          <p:cNvPr id="1027" name="Espace réservé du texte 2"/>
          <p:cNvSpPr>
            <a:spLocks noGrp="1"/>
          </p:cNvSpPr>
          <p:nvPr>
            <p:ph type="body" idx="1"/>
          </p:nvPr>
        </p:nvSpPr>
        <p:spPr bwMode="auto">
          <a:xfrm>
            <a:off x="107950" y="1268413"/>
            <a:ext cx="8785225"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noProof="0" smtClean="0"/>
              <a:t>Cliquez pour modifier les styles du texte du masque</a:t>
            </a:r>
          </a:p>
          <a:p>
            <a:pPr lvl="1"/>
            <a:r>
              <a:rPr lang="en-GB" noProof="0" smtClean="0"/>
              <a:t>Deuxième niveau</a:t>
            </a:r>
          </a:p>
          <a:p>
            <a:pPr lvl="2"/>
            <a:r>
              <a:rPr lang="en-GB" noProof="0" smtClean="0"/>
              <a:t>Troisième niveau</a:t>
            </a:r>
          </a:p>
          <a:p>
            <a:pPr lvl="3"/>
            <a:r>
              <a:rPr lang="en-GB" noProof="0" smtClean="0"/>
              <a:t>Quatrième niveau</a:t>
            </a:r>
          </a:p>
          <a:p>
            <a:pPr lvl="4"/>
            <a:r>
              <a:rPr lang="en-GB" noProof="0" smtClean="0"/>
              <a:t>Cinquième niveau</a:t>
            </a:r>
            <a:endParaRPr lang="en-GB" noProof="0"/>
          </a:p>
        </p:txBody>
      </p:sp>
      <p:sp>
        <p:nvSpPr>
          <p:cNvPr id="4" name="Espace réservé de la date 3"/>
          <p:cNvSpPr>
            <a:spLocks noGrp="1"/>
          </p:cNvSpPr>
          <p:nvPr>
            <p:ph type="dt" sz="half" idx="2"/>
          </p:nvPr>
        </p:nvSpPr>
        <p:spPr>
          <a:xfrm>
            <a:off x="683568" y="6453188"/>
            <a:ext cx="1008062"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595959"/>
                </a:solidFill>
                <a:latin typeface="Century Gothic" charset="0"/>
                <a:cs typeface="Arial" charset="0"/>
              </a:defRPr>
            </a:lvl1pPr>
          </a:lstStyle>
          <a:p>
            <a:pPr>
              <a:defRPr/>
            </a:pPr>
            <a:endParaRPr lang="fr-FR" dirty="0"/>
          </a:p>
        </p:txBody>
      </p:sp>
      <p:sp>
        <p:nvSpPr>
          <p:cNvPr id="5" name="Espace réservé du pied de page 4"/>
          <p:cNvSpPr>
            <a:spLocks noGrp="1"/>
          </p:cNvSpPr>
          <p:nvPr>
            <p:ph type="ftr" sz="quarter" idx="3"/>
          </p:nvPr>
        </p:nvSpPr>
        <p:spPr>
          <a:xfrm>
            <a:off x="1691680" y="6453188"/>
            <a:ext cx="4752529"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ea typeface="+mn-ea"/>
                <a:cs typeface="+mn-cs"/>
              </a:defRPr>
            </a:lvl1pPr>
          </a:lstStyle>
          <a:p>
            <a:pPr>
              <a:defRPr/>
            </a:pPr>
            <a:endParaRPr lang="fr-FR" dirty="0"/>
          </a:p>
        </p:txBody>
      </p:sp>
      <p:sp>
        <p:nvSpPr>
          <p:cNvPr id="6" name="Espace réservé du numéro de diapositive 5"/>
          <p:cNvSpPr>
            <a:spLocks noGrp="1"/>
          </p:cNvSpPr>
          <p:nvPr>
            <p:ph type="sldNum" sz="quarter" idx="4"/>
          </p:nvPr>
        </p:nvSpPr>
        <p:spPr>
          <a:xfrm>
            <a:off x="8388424" y="6453188"/>
            <a:ext cx="647626"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595959"/>
                </a:solidFill>
                <a:latin typeface="Century Gothic" charset="0"/>
                <a:cs typeface="Arial" charset="0"/>
              </a:defRPr>
            </a:lvl1pPr>
          </a:lstStyle>
          <a:p>
            <a:pPr>
              <a:defRPr/>
            </a:pPr>
            <a:fld id="{6E8397CF-DA43-7145-B8A8-2A2E7A95828B}" type="slidenum">
              <a:rPr lang="fr-FR"/>
              <a:pPr>
                <a:defRPr/>
              </a:pPr>
              <a:t>‹#›</a:t>
            </a:fld>
            <a:endParaRPr lang="fr-FR"/>
          </a:p>
        </p:txBody>
      </p:sp>
      <p:pic>
        <p:nvPicPr>
          <p:cNvPr id="7" name="Picture 8" descr="D:\CREA\LOGOTHEQUE\fp7-logos_en\FP7-General\colour\FP7-gen-RGB.gif"/>
          <p:cNvPicPr>
            <a:picLocks noChangeAspect="1" noChangeArrowheads="1"/>
          </p:cNvPicPr>
          <p:nvPr/>
        </p:nvPicPr>
        <p:blipFill>
          <a:blip r:embed="rId14"/>
          <a:srcRect/>
          <a:stretch>
            <a:fillRect/>
          </a:stretch>
        </p:blipFill>
        <p:spPr bwMode="auto">
          <a:xfrm>
            <a:off x="98948" y="6453336"/>
            <a:ext cx="512612" cy="417935"/>
          </a:xfrm>
          <a:prstGeom prst="rect">
            <a:avLst/>
          </a:prstGeom>
          <a:noFill/>
          <a:ln w="19050">
            <a:solidFill>
              <a:schemeClr val="tx1">
                <a:lumMod val="50000"/>
                <a:lumOff val="50000"/>
              </a:schemeClr>
            </a:solidFill>
            <a:miter lim="800000"/>
            <a:headEnd/>
            <a:tailEnd/>
          </a:ln>
        </p:spPr>
      </p:pic>
    </p:spTree>
    <p:extLst>
      <p:ext uri="{BB962C8B-B14F-4D97-AF65-F5344CB8AC3E}">
        <p14:creationId xmlns:p14="http://schemas.microsoft.com/office/powerpoint/2010/main" val="188215198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mc:AlternateContent xmlns:mc="http://schemas.openxmlformats.org/markup-compatibility/2006" xmlns:p14="http://schemas.microsoft.com/office/powerpoint/2010/main">
    <mc:Choice Requires="p14">
      <p:transition spd="med" p14:dur="700">
        <p14:prism isContent="1"/>
      </p:transition>
    </mc:Choice>
    <mc:Fallback xmlns="">
      <p:transition xmlns:p14="http://schemas.microsoft.com/office/powerpoint/2010/main" spd="med">
        <p:fade/>
      </p:transition>
    </mc:Fallback>
  </mc:AlternateContent>
  <p:timing>
    <p:tnLst>
      <p:par>
        <p:cTn id="1" dur="indefinite" restart="never" nodeType="tmRoot"/>
      </p:par>
    </p:tnLst>
  </p:timing>
  <p:hf hdr="0"/>
  <p:txStyles>
    <p:titleStyle>
      <a:lvl1pPr algn="l" rtl="0" eaLnBrk="0" fontAlgn="base" hangingPunct="0">
        <a:spcBef>
          <a:spcPct val="0"/>
        </a:spcBef>
        <a:spcAft>
          <a:spcPct val="0"/>
        </a:spcAft>
        <a:defRPr sz="3200" b="1" kern="1200">
          <a:solidFill>
            <a:srgbClr val="33B0DC"/>
          </a:solidFill>
          <a:latin typeface="Century Gothic" pitchFamily="34" charset="0"/>
          <a:ea typeface="ＭＳ Ｐゴシック" charset="0"/>
          <a:cs typeface="ＭＳ Ｐゴシック" charset="0"/>
        </a:defRPr>
      </a:lvl1pPr>
      <a:lvl2pPr algn="l" rtl="0" eaLnBrk="0" fontAlgn="base" hangingPunct="0">
        <a:spcBef>
          <a:spcPct val="0"/>
        </a:spcBef>
        <a:spcAft>
          <a:spcPct val="0"/>
        </a:spcAft>
        <a:defRPr sz="3600" b="1">
          <a:solidFill>
            <a:srgbClr val="33B0DC"/>
          </a:solidFill>
          <a:latin typeface="Century Gothic" pitchFamily="34" charset="0"/>
          <a:ea typeface="ＭＳ Ｐゴシック" charset="0"/>
          <a:cs typeface="ＭＳ Ｐゴシック" charset="0"/>
        </a:defRPr>
      </a:lvl2pPr>
      <a:lvl3pPr algn="l" rtl="0" eaLnBrk="0" fontAlgn="base" hangingPunct="0">
        <a:spcBef>
          <a:spcPct val="0"/>
        </a:spcBef>
        <a:spcAft>
          <a:spcPct val="0"/>
        </a:spcAft>
        <a:defRPr sz="3600" b="1">
          <a:solidFill>
            <a:srgbClr val="33B0DC"/>
          </a:solidFill>
          <a:latin typeface="Century Gothic" pitchFamily="34" charset="0"/>
          <a:ea typeface="ＭＳ Ｐゴシック" charset="0"/>
          <a:cs typeface="ＭＳ Ｐゴシック" charset="0"/>
        </a:defRPr>
      </a:lvl3pPr>
      <a:lvl4pPr algn="l" rtl="0" eaLnBrk="0" fontAlgn="base" hangingPunct="0">
        <a:spcBef>
          <a:spcPct val="0"/>
        </a:spcBef>
        <a:spcAft>
          <a:spcPct val="0"/>
        </a:spcAft>
        <a:defRPr sz="3600" b="1">
          <a:solidFill>
            <a:srgbClr val="33B0DC"/>
          </a:solidFill>
          <a:latin typeface="Century Gothic" pitchFamily="34" charset="0"/>
          <a:ea typeface="ＭＳ Ｐゴシック" charset="0"/>
          <a:cs typeface="ＭＳ Ｐゴシック" charset="0"/>
        </a:defRPr>
      </a:lvl4pPr>
      <a:lvl5pPr algn="l" rtl="0" eaLnBrk="0" fontAlgn="base" hangingPunct="0">
        <a:spcBef>
          <a:spcPct val="0"/>
        </a:spcBef>
        <a:spcAft>
          <a:spcPct val="0"/>
        </a:spcAft>
        <a:defRPr sz="3600" b="1">
          <a:solidFill>
            <a:srgbClr val="33B0DC"/>
          </a:solidFill>
          <a:latin typeface="Century Gothic" pitchFamily="34" charset="0"/>
          <a:ea typeface="ＭＳ Ｐゴシック" charset="0"/>
          <a:cs typeface="ＭＳ Ｐゴシック" charset="0"/>
        </a:defRPr>
      </a:lvl5pPr>
      <a:lvl6pPr marL="457200" algn="l" rtl="0" eaLnBrk="1" fontAlgn="base" hangingPunct="1">
        <a:spcBef>
          <a:spcPct val="0"/>
        </a:spcBef>
        <a:spcAft>
          <a:spcPct val="0"/>
        </a:spcAft>
        <a:defRPr sz="3600" b="1">
          <a:solidFill>
            <a:srgbClr val="33B0DC"/>
          </a:solidFill>
          <a:latin typeface="Century Gothic" pitchFamily="34" charset="0"/>
        </a:defRPr>
      </a:lvl6pPr>
      <a:lvl7pPr marL="914400" algn="l" rtl="0" eaLnBrk="1" fontAlgn="base" hangingPunct="1">
        <a:spcBef>
          <a:spcPct val="0"/>
        </a:spcBef>
        <a:spcAft>
          <a:spcPct val="0"/>
        </a:spcAft>
        <a:defRPr sz="3600" b="1">
          <a:solidFill>
            <a:srgbClr val="33B0DC"/>
          </a:solidFill>
          <a:latin typeface="Century Gothic" pitchFamily="34" charset="0"/>
        </a:defRPr>
      </a:lvl7pPr>
      <a:lvl8pPr marL="1371600" algn="l" rtl="0" eaLnBrk="1" fontAlgn="base" hangingPunct="1">
        <a:spcBef>
          <a:spcPct val="0"/>
        </a:spcBef>
        <a:spcAft>
          <a:spcPct val="0"/>
        </a:spcAft>
        <a:defRPr sz="3600" b="1">
          <a:solidFill>
            <a:srgbClr val="33B0DC"/>
          </a:solidFill>
          <a:latin typeface="Century Gothic" pitchFamily="34" charset="0"/>
        </a:defRPr>
      </a:lvl8pPr>
      <a:lvl9pPr marL="1828800" algn="l" rtl="0" eaLnBrk="1" fontAlgn="base" hangingPunct="1">
        <a:spcBef>
          <a:spcPct val="0"/>
        </a:spcBef>
        <a:spcAft>
          <a:spcPct val="0"/>
        </a:spcAft>
        <a:defRPr sz="3600" b="1">
          <a:solidFill>
            <a:srgbClr val="33B0DC"/>
          </a:solidFill>
          <a:latin typeface="Century Gothic" pitchFamily="34" charset="0"/>
        </a:defRPr>
      </a:lvl9pPr>
    </p:titleStyle>
    <p:bodyStyle>
      <a:lvl1pPr marL="342900" indent="-342900" algn="l" rtl="0" eaLnBrk="0" fontAlgn="base" hangingPunct="0">
        <a:spcBef>
          <a:spcPct val="20000"/>
        </a:spcBef>
        <a:spcAft>
          <a:spcPct val="0"/>
        </a:spcAft>
        <a:buSzPct val="75000"/>
        <a:buBlip>
          <a:blip r:embed="rId15"/>
        </a:buBlip>
        <a:defRPr sz="2400" b="1" kern="1200">
          <a:solidFill>
            <a:srgbClr val="1A171B"/>
          </a:solidFill>
          <a:latin typeface="Century Gothic" pitchFamily="34" charset="0"/>
          <a:ea typeface="ＭＳ Ｐゴシック" charset="0"/>
          <a:cs typeface="ＭＳ Ｐゴシック" charset="0"/>
        </a:defRPr>
      </a:lvl1pPr>
      <a:lvl2pPr marL="742950" indent="-285750" algn="l" rtl="0" eaLnBrk="0" fontAlgn="base" hangingPunct="0">
        <a:spcBef>
          <a:spcPct val="20000"/>
        </a:spcBef>
        <a:spcAft>
          <a:spcPct val="0"/>
        </a:spcAft>
        <a:buSzPct val="75000"/>
        <a:buBlip>
          <a:blip r:embed="rId16"/>
        </a:buBlip>
        <a:defRPr sz="2000" b="1" kern="1200">
          <a:solidFill>
            <a:srgbClr val="9EC02A"/>
          </a:solidFill>
          <a:latin typeface="Century Gothic" pitchFamily="34" charset="0"/>
          <a:ea typeface="ＭＳ Ｐゴシック" charset="0"/>
          <a:cs typeface="+mn-cs"/>
        </a:defRPr>
      </a:lvl2pPr>
      <a:lvl3pPr marL="1143000" indent="-228600" algn="l" rtl="0" eaLnBrk="0" fontAlgn="base" hangingPunct="0">
        <a:spcBef>
          <a:spcPct val="20000"/>
        </a:spcBef>
        <a:spcAft>
          <a:spcPct val="0"/>
        </a:spcAft>
        <a:buSzPct val="75000"/>
        <a:buBlip>
          <a:blip r:embed="rId17"/>
        </a:buBlip>
        <a:defRPr b="1" kern="1200">
          <a:solidFill>
            <a:srgbClr val="33B0DC"/>
          </a:solidFill>
          <a:latin typeface="Century Gothic" pitchFamily="34" charset="0"/>
          <a:ea typeface="ＭＳ Ｐゴシック" charset="0"/>
          <a:cs typeface="+mn-cs"/>
        </a:defRPr>
      </a:lvl3pPr>
      <a:lvl4pPr marL="1600200" indent="-228600" algn="l" rtl="0" eaLnBrk="0" fontAlgn="base" hangingPunct="0">
        <a:spcBef>
          <a:spcPct val="20000"/>
        </a:spcBef>
        <a:spcAft>
          <a:spcPct val="0"/>
        </a:spcAft>
        <a:buSzPct val="75000"/>
        <a:buBlip>
          <a:blip r:embed="rId18"/>
        </a:buBlip>
        <a:defRPr kern="1200">
          <a:solidFill>
            <a:srgbClr val="455D21"/>
          </a:solidFill>
          <a:latin typeface="Century Gothic" pitchFamily="34" charset="0"/>
          <a:ea typeface="ＭＳ Ｐゴシック" charset="0"/>
          <a:cs typeface="+mn-cs"/>
        </a:defRPr>
      </a:lvl4pPr>
      <a:lvl5pPr marL="2057400" indent="-228600" algn="l" rtl="0" eaLnBrk="0" fontAlgn="base" hangingPunct="0">
        <a:spcBef>
          <a:spcPct val="20000"/>
        </a:spcBef>
        <a:spcAft>
          <a:spcPct val="0"/>
        </a:spcAft>
        <a:buSzPct val="75000"/>
        <a:buBlip>
          <a:blip r:embed="rId15"/>
        </a:buBlip>
        <a:defRPr sz="1600" kern="1200">
          <a:solidFill>
            <a:srgbClr val="1A171B"/>
          </a:solidFill>
          <a:latin typeface="Century Gothic" pitchFamily="34" charset="0"/>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353" y="1897886"/>
            <a:ext cx="8606118" cy="2025749"/>
          </a:xfrm>
        </p:spPr>
        <p:txBody>
          <a:bodyPr>
            <a:normAutofit/>
          </a:bodyPr>
          <a:lstStyle/>
          <a:p>
            <a:pPr eaLnBrk="1" hangingPunct="1"/>
            <a:r>
              <a:rPr lang="en-US" sz="3600" dirty="0">
                <a:solidFill>
                  <a:srgbClr val="77933C"/>
                </a:solidFill>
                <a:latin typeface="Calibri" charset="0"/>
              </a:rPr>
              <a:t>Data discovery and data processing for environmental research infrastructures</a:t>
            </a:r>
            <a:endParaRPr lang="en-US" sz="3600" dirty="0">
              <a:solidFill>
                <a:srgbClr val="77933C"/>
              </a:solidFill>
              <a:latin typeface="Calibri" charset="0"/>
              <a:ea typeface="ＭＳ Ｐゴシック" charset="0"/>
              <a:cs typeface="ＭＳ Ｐゴシック" charset="0"/>
            </a:endParaRPr>
          </a:p>
        </p:txBody>
      </p:sp>
      <p:sp>
        <p:nvSpPr>
          <p:cNvPr id="14339" name="Subtitle 2"/>
          <p:cNvSpPr>
            <a:spLocks noGrp="1"/>
          </p:cNvSpPr>
          <p:nvPr>
            <p:ph type="subTitle" idx="1"/>
          </p:nvPr>
        </p:nvSpPr>
        <p:spPr/>
        <p:txBody>
          <a:bodyPr/>
          <a:lstStyle/>
          <a:p>
            <a:pPr eaLnBrk="1" hangingPunct="1"/>
            <a:r>
              <a:rPr lang="nl-NL" sz="2800" dirty="0" smtClean="0">
                <a:solidFill>
                  <a:srgbClr val="008000"/>
                </a:solidFill>
                <a:latin typeface="Calibri" charset="0"/>
                <a:ea typeface="ＭＳ Ｐゴシック" charset="0"/>
                <a:cs typeface="ＭＳ Ｐゴシック" charset="0"/>
              </a:rPr>
              <a:t>Roberto Cossu</a:t>
            </a:r>
            <a:endParaRPr lang="nl-NL" baseline="30000" dirty="0">
              <a:solidFill>
                <a:srgbClr val="1F497D"/>
              </a:solidFill>
              <a:latin typeface="Calibri" charset="0"/>
            </a:endParaRPr>
          </a:p>
          <a:p>
            <a:pPr eaLnBrk="1" hangingPunct="1"/>
            <a:r>
              <a:rPr lang="nl-NL" dirty="0" smtClean="0">
                <a:solidFill>
                  <a:srgbClr val="1F497D"/>
                </a:solidFill>
                <a:latin typeface="Calibri" charset="0"/>
              </a:rPr>
              <a:t>ENVRI WP4 leader</a:t>
            </a:r>
          </a:p>
          <a:p>
            <a:pPr eaLnBrk="1" hangingPunct="1"/>
            <a:r>
              <a:rPr lang="nl-NL" sz="2000" dirty="0" smtClean="0">
                <a:solidFill>
                  <a:srgbClr val="1F497D"/>
                </a:solidFill>
                <a:latin typeface="Calibri" charset="0"/>
                <a:ea typeface="ＭＳ Ｐゴシック" charset="0"/>
                <a:cs typeface="ＭＳ Ｐゴシック" charset="0"/>
              </a:rPr>
              <a:t>ESA</a:t>
            </a:r>
          </a:p>
          <a:p>
            <a:pPr eaLnBrk="1" hangingPunct="1"/>
            <a:endParaRPr lang="nl-NL" dirty="0">
              <a:solidFill>
                <a:srgbClr val="1F497D"/>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2918590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0015" r="5177" b="28335"/>
          <a:stretch/>
        </p:blipFill>
        <p:spPr bwMode="auto">
          <a:xfrm>
            <a:off x="238900" y="1683649"/>
            <a:ext cx="8514807" cy="3459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6" name="Rectangle 3"/>
          <p:cNvSpPr>
            <a:spLocks noGrp="1" noChangeArrowheads="1"/>
          </p:cNvSpPr>
          <p:nvPr>
            <p:ph type="title"/>
          </p:nvPr>
        </p:nvSpPr>
        <p:spPr/>
        <p:txBody>
          <a:bodyPr/>
          <a:lstStyle/>
          <a:p>
            <a:pPr eaLnBrk="1" hangingPunct="1"/>
            <a:r>
              <a:rPr lang="en-GB" sz="2800" smtClean="0">
                <a:solidFill>
                  <a:schemeClr val="bg1"/>
                </a:solidFill>
              </a:rPr>
              <a:t>Dataset Discovery</a:t>
            </a:r>
          </a:p>
        </p:txBody>
      </p:sp>
      <p:sp>
        <p:nvSpPr>
          <p:cNvPr id="944132" name="AutoShape 4"/>
          <p:cNvSpPr>
            <a:spLocks noChangeArrowheads="1"/>
          </p:cNvSpPr>
          <p:nvPr/>
        </p:nvSpPr>
        <p:spPr bwMode="auto">
          <a:xfrm>
            <a:off x="7211152" y="2612754"/>
            <a:ext cx="1633903" cy="782638"/>
          </a:xfrm>
          <a:prstGeom prst="wedgeRoundRectCallout">
            <a:avLst>
              <a:gd name="adj1" fmla="val -49891"/>
              <a:gd name="adj2" fmla="val 110681"/>
              <a:gd name="adj3" fmla="val 16667"/>
            </a:avLst>
          </a:prstGeom>
          <a:solidFill>
            <a:srgbClr val="CCECFF"/>
          </a:solidFill>
          <a:ln w="9525">
            <a:solidFill>
              <a:srgbClr val="003366"/>
            </a:solidFill>
            <a:miter lim="800000"/>
            <a:headEnd/>
            <a:tailEnd/>
          </a:ln>
        </p:spPr>
        <p:txBody>
          <a:bodyPr/>
          <a:lstStyle/>
          <a:p>
            <a:r>
              <a:rPr lang="en-GB" sz="1600" i="0" dirty="0" smtClean="0">
                <a:solidFill>
                  <a:srgbClr val="003366"/>
                </a:solidFill>
              </a:rPr>
              <a:t>Set </a:t>
            </a:r>
            <a:r>
              <a:rPr lang="en-GB" sz="1600" i="0" dirty="0">
                <a:solidFill>
                  <a:srgbClr val="003366"/>
                </a:solidFill>
              </a:rPr>
              <a:t>the </a:t>
            </a:r>
            <a:r>
              <a:rPr lang="en-GB" sz="1600" b="1" i="0" dirty="0">
                <a:solidFill>
                  <a:srgbClr val="993366"/>
                </a:solidFill>
              </a:rPr>
              <a:t>bounding box</a:t>
            </a:r>
            <a:r>
              <a:rPr lang="en-GB" sz="1600" b="1" i="0" dirty="0">
                <a:solidFill>
                  <a:srgbClr val="003366"/>
                </a:solidFill>
              </a:rPr>
              <a:t> </a:t>
            </a:r>
            <a:r>
              <a:rPr lang="en-GB" sz="1600" i="0" dirty="0">
                <a:solidFill>
                  <a:srgbClr val="003366"/>
                </a:solidFill>
              </a:rPr>
              <a:t>as desired</a:t>
            </a:r>
          </a:p>
        </p:txBody>
      </p:sp>
      <p:sp>
        <p:nvSpPr>
          <p:cNvPr id="944133" name="AutoShape 5"/>
          <p:cNvSpPr>
            <a:spLocks noChangeArrowheads="1"/>
          </p:cNvSpPr>
          <p:nvPr/>
        </p:nvSpPr>
        <p:spPr bwMode="auto">
          <a:xfrm>
            <a:off x="3535833" y="1662700"/>
            <a:ext cx="1645626" cy="849312"/>
          </a:xfrm>
          <a:prstGeom prst="wedgeRoundRectCallout">
            <a:avLst>
              <a:gd name="adj1" fmla="val -123776"/>
              <a:gd name="adj2" fmla="val 46871"/>
              <a:gd name="adj3" fmla="val 16667"/>
            </a:avLst>
          </a:prstGeom>
          <a:solidFill>
            <a:srgbClr val="CCECFF"/>
          </a:solidFill>
          <a:ln w="9525">
            <a:solidFill>
              <a:srgbClr val="003366"/>
            </a:solidFill>
            <a:miter lim="800000"/>
            <a:headEnd/>
            <a:tailEnd/>
          </a:ln>
        </p:spPr>
        <p:txBody>
          <a:bodyPr/>
          <a:lstStyle/>
          <a:p>
            <a:r>
              <a:rPr lang="en-GB" sz="1600" i="0" dirty="0">
                <a:solidFill>
                  <a:srgbClr val="003366"/>
                </a:solidFill>
              </a:rPr>
              <a:t>Insert </a:t>
            </a:r>
            <a:r>
              <a:rPr lang="en-GB" sz="1600" b="1" dirty="0">
                <a:solidFill>
                  <a:srgbClr val="993366"/>
                </a:solidFill>
              </a:rPr>
              <a:t>Start Date</a:t>
            </a:r>
            <a:r>
              <a:rPr lang="en-GB" sz="1600" i="0" dirty="0">
                <a:solidFill>
                  <a:srgbClr val="003366"/>
                </a:solidFill>
              </a:rPr>
              <a:t> and </a:t>
            </a:r>
            <a:r>
              <a:rPr lang="en-GB" sz="1600" b="1" dirty="0">
                <a:solidFill>
                  <a:srgbClr val="993366"/>
                </a:solidFill>
              </a:rPr>
              <a:t>Stop Date</a:t>
            </a:r>
          </a:p>
        </p:txBody>
      </p:sp>
      <p:sp>
        <p:nvSpPr>
          <p:cNvPr id="944134" name="AutoShape 6"/>
          <p:cNvSpPr>
            <a:spLocks noChangeArrowheads="1"/>
          </p:cNvSpPr>
          <p:nvPr/>
        </p:nvSpPr>
        <p:spPr bwMode="auto">
          <a:xfrm>
            <a:off x="1925773" y="1028700"/>
            <a:ext cx="3052396" cy="615950"/>
          </a:xfrm>
          <a:prstGeom prst="wedgeRoundRectCallout">
            <a:avLst>
              <a:gd name="adj1" fmla="val -63194"/>
              <a:gd name="adj2" fmla="val 142453"/>
              <a:gd name="adj3" fmla="val 16667"/>
            </a:avLst>
          </a:prstGeom>
          <a:solidFill>
            <a:srgbClr val="CCECFF"/>
          </a:solidFill>
          <a:ln w="9525">
            <a:solidFill>
              <a:srgbClr val="003366"/>
            </a:solidFill>
            <a:miter lim="800000"/>
            <a:headEnd/>
            <a:tailEnd/>
          </a:ln>
        </p:spPr>
        <p:txBody>
          <a:bodyPr/>
          <a:lstStyle/>
          <a:p>
            <a:r>
              <a:rPr lang="en-GB" sz="1600" i="0" dirty="0">
                <a:solidFill>
                  <a:srgbClr val="003366"/>
                </a:solidFill>
              </a:rPr>
              <a:t>Insert the text string and set the </a:t>
            </a:r>
            <a:r>
              <a:rPr lang="en-GB" sz="1600" dirty="0">
                <a:solidFill>
                  <a:srgbClr val="003366"/>
                </a:solidFill>
              </a:rPr>
              <a:t>specific parameters</a:t>
            </a:r>
          </a:p>
        </p:txBody>
      </p:sp>
      <p:sp>
        <p:nvSpPr>
          <p:cNvPr id="944135" name="AutoShape 7"/>
          <p:cNvSpPr>
            <a:spLocks noChangeArrowheads="1"/>
          </p:cNvSpPr>
          <p:nvPr/>
        </p:nvSpPr>
        <p:spPr bwMode="auto">
          <a:xfrm>
            <a:off x="2885881" y="2700067"/>
            <a:ext cx="2488223" cy="695325"/>
          </a:xfrm>
          <a:prstGeom prst="wedgeRoundRectCallout">
            <a:avLst>
              <a:gd name="adj1" fmla="val -89660"/>
              <a:gd name="adj2" fmla="val -52893"/>
              <a:gd name="adj3" fmla="val 16667"/>
            </a:avLst>
          </a:prstGeom>
          <a:solidFill>
            <a:srgbClr val="CCECFF"/>
          </a:solidFill>
          <a:ln w="9525">
            <a:solidFill>
              <a:srgbClr val="003366"/>
            </a:solidFill>
            <a:miter lim="800000"/>
            <a:headEnd/>
            <a:tailEnd/>
          </a:ln>
        </p:spPr>
        <p:txBody>
          <a:bodyPr/>
          <a:lstStyle/>
          <a:p>
            <a:r>
              <a:rPr lang="en-GB" sz="1600" i="0" dirty="0">
                <a:solidFill>
                  <a:srgbClr val="003366"/>
                </a:solidFill>
              </a:rPr>
              <a:t>Click on </a:t>
            </a:r>
            <a:r>
              <a:rPr lang="en-GB" sz="1600" b="1" dirty="0" smtClean="0">
                <a:solidFill>
                  <a:srgbClr val="993366"/>
                </a:solidFill>
              </a:rPr>
              <a:t>Search </a:t>
            </a:r>
            <a:r>
              <a:rPr lang="en-GB" sz="1600" i="0" dirty="0" smtClean="0">
                <a:solidFill>
                  <a:srgbClr val="003366"/>
                </a:solidFill>
              </a:rPr>
              <a:t>to </a:t>
            </a:r>
            <a:r>
              <a:rPr lang="en-GB" sz="1600" i="0" dirty="0">
                <a:solidFill>
                  <a:srgbClr val="003366"/>
                </a:solidFill>
              </a:rPr>
              <a:t>start the </a:t>
            </a:r>
            <a:r>
              <a:rPr lang="en-GB" sz="1600" i="0" dirty="0" smtClean="0">
                <a:solidFill>
                  <a:srgbClr val="003366"/>
                </a:solidFill>
              </a:rPr>
              <a:t>query</a:t>
            </a:r>
            <a:endParaRPr lang="en-GB" sz="1600" i="0" dirty="0">
              <a:solidFill>
                <a:srgbClr val="003366"/>
              </a:solidFill>
            </a:endParaRPr>
          </a:p>
        </p:txBody>
      </p:sp>
      <p:sp>
        <p:nvSpPr>
          <p:cNvPr id="10" name="AutoShape 4"/>
          <p:cNvSpPr>
            <a:spLocks noChangeArrowheads="1"/>
          </p:cNvSpPr>
          <p:nvPr/>
        </p:nvSpPr>
        <p:spPr bwMode="auto">
          <a:xfrm>
            <a:off x="1140447" y="5223023"/>
            <a:ext cx="2862841" cy="1332471"/>
          </a:xfrm>
          <a:prstGeom prst="wedgeRoundRectCallout">
            <a:avLst>
              <a:gd name="adj1" fmla="val -34355"/>
              <a:gd name="adj2" fmla="val -126191"/>
              <a:gd name="adj3" fmla="val 16667"/>
            </a:avLst>
          </a:prstGeom>
          <a:solidFill>
            <a:srgbClr val="CCECFF"/>
          </a:solidFill>
          <a:ln w="9525">
            <a:solidFill>
              <a:srgbClr val="003366"/>
            </a:solidFill>
            <a:miter lim="800000"/>
            <a:headEnd/>
            <a:tailEnd/>
          </a:ln>
        </p:spPr>
        <p:txBody>
          <a:bodyPr/>
          <a:lstStyle/>
          <a:p>
            <a:r>
              <a:rPr lang="en-GB" sz="1600" i="0" dirty="0" smtClean="0">
                <a:solidFill>
                  <a:srgbClr val="003366"/>
                </a:solidFill>
              </a:rPr>
              <a:t>Collection of data corresponding </a:t>
            </a:r>
            <a:r>
              <a:rPr lang="en-GB" sz="1600" i="0" dirty="0">
                <a:solidFill>
                  <a:srgbClr val="003366"/>
                </a:solidFill>
              </a:rPr>
              <a:t>to the search </a:t>
            </a:r>
            <a:r>
              <a:rPr lang="en-GB" sz="1600" i="0" dirty="0" smtClean="0">
                <a:solidFill>
                  <a:srgbClr val="003366"/>
                </a:solidFill>
              </a:rPr>
              <a:t>criteria are listed here. </a:t>
            </a:r>
            <a:endParaRPr lang="en-GB" sz="1600" i="0" dirty="0">
              <a:solidFill>
                <a:srgbClr val="003366"/>
              </a:solidFill>
            </a:endParaRPr>
          </a:p>
        </p:txBody>
      </p:sp>
    </p:spTree>
    <p:extLst>
      <p:ext uri="{BB962C8B-B14F-4D97-AF65-F5344CB8AC3E}">
        <p14:creationId xmlns:p14="http://schemas.microsoft.com/office/powerpoint/2010/main" val="41794017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41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41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41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441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4132" grpId="0" animBg="1"/>
      <p:bldP spid="944133" grpId="0" animBg="1"/>
      <p:bldP spid="944134" grpId="0" animBg="1"/>
      <p:bldP spid="944135"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955" t="28336" r="1194" b="30469"/>
          <a:stretch/>
        </p:blipFill>
        <p:spPr bwMode="auto">
          <a:xfrm>
            <a:off x="1361645" y="1925969"/>
            <a:ext cx="6055542" cy="4035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484" t="7985" r="21059" b="18066"/>
          <a:stretch/>
        </p:blipFill>
        <p:spPr bwMode="auto">
          <a:xfrm>
            <a:off x="5329916" y="1925969"/>
            <a:ext cx="3233989" cy="2723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ular Callout 10"/>
          <p:cNvSpPr/>
          <p:nvPr/>
        </p:nvSpPr>
        <p:spPr bwMode="auto">
          <a:xfrm>
            <a:off x="3728110" y="5615919"/>
            <a:ext cx="4399890" cy="1092671"/>
          </a:xfrm>
          <a:prstGeom prst="wedgeRectCallout">
            <a:avLst>
              <a:gd name="adj1" fmla="val -44063"/>
              <a:gd name="adj2" fmla="val 13295"/>
            </a:avLst>
          </a:prstGeom>
          <a:solidFill>
            <a:schemeClr val="accent1">
              <a:lumMod val="50000"/>
            </a:schemeClr>
          </a:solidFill>
          <a:ln>
            <a:headEnd type="none" w="med" len="med"/>
            <a:tailEnd type="triangl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GB" dirty="0" err="1" smtClean="0"/>
              <a:t>Interferograms</a:t>
            </a:r>
            <a:r>
              <a:rPr lang="en-GB" dirty="0" smtClean="0"/>
              <a:t> computed from data</a:t>
            </a:r>
          </a:p>
          <a:p>
            <a:pPr algn="ctr"/>
            <a:r>
              <a:rPr lang="en-GB" dirty="0" smtClean="0"/>
              <a:t> (either on demand computation or discovery of previously generated products)</a:t>
            </a:r>
            <a:endParaRPr lang="en-GB" dirty="0"/>
          </a:p>
        </p:txBody>
      </p:sp>
      <p:sp>
        <p:nvSpPr>
          <p:cNvPr id="12" name="Rectangular Callout 11"/>
          <p:cNvSpPr/>
          <p:nvPr/>
        </p:nvSpPr>
        <p:spPr bwMode="auto">
          <a:xfrm>
            <a:off x="6047586" y="4561831"/>
            <a:ext cx="2516319" cy="523220"/>
          </a:xfrm>
          <a:prstGeom prst="wedgeRectCallout">
            <a:avLst>
              <a:gd name="adj1" fmla="val -44063"/>
              <a:gd name="adj2" fmla="val 13295"/>
            </a:avLst>
          </a:prstGeom>
          <a:solidFill>
            <a:schemeClr val="accent1">
              <a:lumMod val="50000"/>
            </a:schemeClr>
          </a:solidFill>
          <a:ln>
            <a:headEnd type="none" w="med" len="med"/>
            <a:tailEnd type="triangl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GB" dirty="0" smtClean="0"/>
              <a:t>In- Situ data</a:t>
            </a:r>
            <a:endParaRPr lang="en-GB" dirty="0"/>
          </a:p>
        </p:txBody>
      </p:sp>
      <p:pic>
        <p:nvPicPr>
          <p:cNvPr id="1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5695" y="3618918"/>
            <a:ext cx="1829139" cy="1717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ular Callout 19"/>
          <p:cNvSpPr/>
          <p:nvPr/>
        </p:nvSpPr>
        <p:spPr bwMode="auto">
          <a:xfrm>
            <a:off x="810928" y="3065816"/>
            <a:ext cx="2516319" cy="523220"/>
          </a:xfrm>
          <a:prstGeom prst="wedgeRectCallout">
            <a:avLst>
              <a:gd name="adj1" fmla="val -44063"/>
              <a:gd name="adj2" fmla="val 13295"/>
            </a:avLst>
          </a:prstGeom>
          <a:solidFill>
            <a:schemeClr val="accent1">
              <a:lumMod val="50000"/>
            </a:schemeClr>
          </a:solidFill>
          <a:ln>
            <a:headEnd type="none" w="med" len="med"/>
            <a:tailEnd type="triangl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GB" dirty="0" smtClean="0"/>
              <a:t>Satellite data</a:t>
            </a:r>
            <a:endParaRPr lang="en-GB" dirty="0"/>
          </a:p>
        </p:txBody>
      </p:sp>
      <p:sp>
        <p:nvSpPr>
          <p:cNvPr id="21" name="Rectangular Callout 20"/>
          <p:cNvSpPr/>
          <p:nvPr/>
        </p:nvSpPr>
        <p:spPr bwMode="auto">
          <a:xfrm>
            <a:off x="1194183" y="1364990"/>
            <a:ext cx="3044312" cy="1030792"/>
          </a:xfrm>
          <a:prstGeom prst="wedgeRectCallout">
            <a:avLst>
              <a:gd name="adj1" fmla="val 7343"/>
              <a:gd name="adj2" fmla="val 29576"/>
            </a:avLst>
          </a:prstGeom>
          <a:solidFill>
            <a:schemeClr val="accent1">
              <a:lumMod val="50000"/>
            </a:schemeClr>
          </a:solidFill>
          <a:ln>
            <a:headEnd type="none" w="med" len="med"/>
            <a:tailEnd type="triangl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GB" dirty="0" smtClean="0"/>
              <a:t>Query of heterogeneous data based on geo-spatial </a:t>
            </a:r>
            <a:r>
              <a:rPr lang="en-GB" dirty="0"/>
              <a:t>and </a:t>
            </a:r>
            <a:r>
              <a:rPr lang="en-GB" dirty="0" smtClean="0"/>
              <a:t>temporal criteria defined by the user</a:t>
            </a:r>
            <a:endParaRPr lang="en-GB" dirty="0"/>
          </a:p>
        </p:txBody>
      </p:sp>
      <p:pic>
        <p:nvPicPr>
          <p:cNvPr id="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0536" y="4031599"/>
            <a:ext cx="1014771" cy="792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bwMode="auto">
          <a:xfrm>
            <a:off x="3518503" y="4402043"/>
            <a:ext cx="94839" cy="82193"/>
          </a:xfrm>
          <a:prstGeom prst="ellipse">
            <a:avLst/>
          </a:prstGeom>
          <a:solidFill>
            <a:srgbClr val="FF0000"/>
          </a:solidFill>
          <a:ln w="28575" cap="flat" cmpd="sng" algn="ctr">
            <a:solidFill>
              <a:srgbClr val="C0000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1" u="none" strike="noStrike" cap="none" normalizeH="0" baseline="0" smtClean="0">
              <a:ln>
                <a:noFill/>
              </a:ln>
              <a:solidFill>
                <a:schemeClr val="tx1"/>
              </a:solidFill>
              <a:effectLst/>
              <a:latin typeface="Arial" charset="0"/>
            </a:endParaRPr>
          </a:p>
        </p:txBody>
      </p:sp>
      <p:cxnSp>
        <p:nvCxnSpPr>
          <p:cNvPr id="9" name="Straight Connector 8"/>
          <p:cNvCxnSpPr/>
          <p:nvPr/>
        </p:nvCxnSpPr>
        <p:spPr bwMode="auto">
          <a:xfrm flipH="1" flipV="1">
            <a:off x="3613342" y="4484236"/>
            <a:ext cx="2198777" cy="165110"/>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
        <p:nvSpPr>
          <p:cNvPr id="15" name="Title 1"/>
          <p:cNvSpPr>
            <a:spLocks noGrp="1"/>
          </p:cNvSpPr>
          <p:nvPr>
            <p:ph type="title"/>
          </p:nvPr>
        </p:nvSpPr>
        <p:spPr>
          <a:xfrm>
            <a:off x="2211294" y="114301"/>
            <a:ext cx="6669600" cy="765175"/>
          </a:xfrm>
        </p:spPr>
        <p:txBody>
          <a:bodyPr/>
          <a:lstStyle/>
          <a:p>
            <a:r>
              <a:rPr lang="en-GB" dirty="0" smtClean="0"/>
              <a:t>Data discovery example</a:t>
            </a:r>
            <a:endParaRPr lang="en-GB" dirty="0"/>
          </a:p>
        </p:txBody>
      </p:sp>
    </p:spTree>
    <p:extLst>
      <p:ext uri="{BB962C8B-B14F-4D97-AF65-F5344CB8AC3E}">
        <p14:creationId xmlns:p14="http://schemas.microsoft.com/office/powerpoint/2010/main" val="28495611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4100"/>
                                        </p:tgtEl>
                                        <p:attrNameLst>
                                          <p:attrName>style.visibility</p:attrName>
                                        </p:attrNameLst>
                                      </p:cBhvr>
                                      <p:to>
                                        <p:strVal val="visible"/>
                                      </p:to>
                                    </p:set>
                                    <p:animEffect transition="in" filter="fade">
                                      <p:cBhvr>
                                        <p:cTn id="24" dur="500"/>
                                        <p:tgtEl>
                                          <p:spTgt spid="410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0"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Study case:</a:t>
            </a:r>
            <a:br>
              <a:rPr lang="en-GB" dirty="0" smtClean="0"/>
            </a:br>
            <a:r>
              <a:rPr lang="en-GB" dirty="0" smtClean="0"/>
              <a:t>Iceland volcanic ash (2010)</a:t>
            </a:r>
            <a:endParaRPr lang="en-GB" dirty="0"/>
          </a:p>
        </p:txBody>
      </p:sp>
      <p:sp>
        <p:nvSpPr>
          <p:cNvPr id="5" name="Slide Number Placeholder 4"/>
          <p:cNvSpPr>
            <a:spLocks noGrp="1"/>
          </p:cNvSpPr>
          <p:nvPr>
            <p:ph type="sldNum" sz="quarter" idx="12"/>
          </p:nvPr>
        </p:nvSpPr>
        <p:spPr/>
        <p:txBody>
          <a:bodyPr/>
          <a:lstStyle/>
          <a:p>
            <a:pPr>
              <a:defRPr/>
            </a:pPr>
            <a:fld id="{8CD9284B-4EB4-4343-9223-FEDA069D90E1}" type="slidenum">
              <a:rPr lang="fr-FR" smtClean="0"/>
              <a:pPr>
                <a:defRPr/>
              </a:pPr>
              <a:t>12</a:t>
            </a:fld>
            <a:endParaRPr lang="fr-F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535" b="3936"/>
          <a:stretch/>
        </p:blipFill>
        <p:spPr bwMode="auto">
          <a:xfrm>
            <a:off x="-522935" y="1579345"/>
            <a:ext cx="9124487" cy="4389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1455737" y="4169624"/>
            <a:ext cx="4661323" cy="878071"/>
            <a:chOff x="2166988" y="3920690"/>
            <a:chExt cx="4661323" cy="878071"/>
          </a:xfrm>
        </p:grpSpPr>
        <p:sp>
          <p:nvSpPr>
            <p:cNvPr id="7" name="Rectangular Callout 6"/>
            <p:cNvSpPr/>
            <p:nvPr/>
          </p:nvSpPr>
          <p:spPr bwMode="auto">
            <a:xfrm>
              <a:off x="2166988" y="3979150"/>
              <a:ext cx="2892755" cy="819611"/>
            </a:xfrm>
            <a:prstGeom prst="wedgeRectCallout">
              <a:avLst>
                <a:gd name="adj1" fmla="val -44063"/>
                <a:gd name="adj2" fmla="val 13295"/>
              </a:avLst>
            </a:prstGeom>
            <a:solidFill>
              <a:srgbClr val="003366"/>
            </a:solidFill>
            <a:ln>
              <a:headEnd type="none" w="med" len="med"/>
              <a:tailEnd type="triangl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GB" dirty="0"/>
                <a:t>In situ data from ICOS Demo Atmospheric Network </a:t>
              </a:r>
            </a:p>
          </p:txBody>
        </p:sp>
        <p:cxnSp>
          <p:nvCxnSpPr>
            <p:cNvPr id="8" name="Straight Arrow Connector 7"/>
            <p:cNvCxnSpPr>
              <a:endCxn id="10" idx="4"/>
            </p:cNvCxnSpPr>
            <p:nvPr/>
          </p:nvCxnSpPr>
          <p:spPr>
            <a:xfrm flipV="1">
              <a:off x="5059743" y="4063194"/>
              <a:ext cx="1697316" cy="32576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6685807" y="3920690"/>
              <a:ext cx="142504" cy="14250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p:cNvGrpSpPr/>
          <p:nvPr/>
        </p:nvGrpSpPr>
        <p:grpSpPr>
          <a:xfrm>
            <a:off x="2086823" y="2004327"/>
            <a:ext cx="4502761" cy="2221748"/>
            <a:chOff x="2604396" y="1993992"/>
            <a:chExt cx="4502761" cy="2221748"/>
          </a:xfrm>
        </p:grpSpPr>
        <p:sp>
          <p:nvSpPr>
            <p:cNvPr id="13" name="Freeform 12"/>
            <p:cNvSpPr/>
            <p:nvPr/>
          </p:nvSpPr>
          <p:spPr>
            <a:xfrm>
              <a:off x="6282047" y="3788229"/>
              <a:ext cx="825110" cy="427511"/>
            </a:xfrm>
            <a:custGeom>
              <a:avLst/>
              <a:gdLst>
                <a:gd name="connsiteX0" fmla="*/ 0 w 825110"/>
                <a:gd name="connsiteY0" fmla="*/ 0 h 427511"/>
                <a:gd name="connsiteX1" fmla="*/ 213756 w 825110"/>
                <a:gd name="connsiteY1" fmla="*/ 130628 h 427511"/>
                <a:gd name="connsiteX2" fmla="*/ 427511 w 825110"/>
                <a:gd name="connsiteY2" fmla="*/ 201880 h 427511"/>
                <a:gd name="connsiteX3" fmla="*/ 641267 w 825110"/>
                <a:gd name="connsiteY3" fmla="*/ 261257 h 427511"/>
                <a:gd name="connsiteX4" fmla="*/ 760021 w 825110"/>
                <a:gd name="connsiteY4" fmla="*/ 320633 h 427511"/>
                <a:gd name="connsiteX5" fmla="*/ 819397 w 825110"/>
                <a:gd name="connsiteY5" fmla="*/ 391885 h 427511"/>
                <a:gd name="connsiteX6" fmla="*/ 819397 w 825110"/>
                <a:gd name="connsiteY6" fmla="*/ 427511 h 42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5110" h="427511">
                  <a:moveTo>
                    <a:pt x="0" y="0"/>
                  </a:moveTo>
                  <a:cubicBezTo>
                    <a:pt x="71252" y="48490"/>
                    <a:pt x="142504" y="96981"/>
                    <a:pt x="213756" y="130628"/>
                  </a:cubicBezTo>
                  <a:cubicBezTo>
                    <a:pt x="285008" y="164275"/>
                    <a:pt x="356259" y="180109"/>
                    <a:pt x="427511" y="201880"/>
                  </a:cubicBezTo>
                  <a:cubicBezTo>
                    <a:pt x="498763" y="223651"/>
                    <a:pt x="585849" y="241465"/>
                    <a:pt x="641267" y="261257"/>
                  </a:cubicBezTo>
                  <a:cubicBezTo>
                    <a:pt x="696685" y="281049"/>
                    <a:pt x="730333" y="298862"/>
                    <a:pt x="760021" y="320633"/>
                  </a:cubicBezTo>
                  <a:cubicBezTo>
                    <a:pt x="789709" y="342404"/>
                    <a:pt x="809501" y="374072"/>
                    <a:pt x="819397" y="391885"/>
                  </a:cubicBezTo>
                  <a:cubicBezTo>
                    <a:pt x="829293" y="409698"/>
                    <a:pt x="824345" y="418604"/>
                    <a:pt x="819397" y="427511"/>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ular Callout 14"/>
            <p:cNvSpPr/>
            <p:nvPr/>
          </p:nvSpPr>
          <p:spPr bwMode="auto">
            <a:xfrm>
              <a:off x="2604396" y="1993992"/>
              <a:ext cx="2892755" cy="819611"/>
            </a:xfrm>
            <a:prstGeom prst="wedgeRectCallout">
              <a:avLst>
                <a:gd name="adj1" fmla="val -44063"/>
                <a:gd name="adj2" fmla="val 13295"/>
              </a:avLst>
            </a:prstGeom>
            <a:solidFill>
              <a:srgbClr val="003366"/>
            </a:solidFill>
            <a:ln>
              <a:headEnd type="none" w="med" len="med"/>
              <a:tailEnd type="triangl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GB" dirty="0" smtClean="0"/>
                <a:t>Measures from airborne sensor (DLR-IAGOS)</a:t>
              </a:r>
              <a:endParaRPr lang="en-GB" dirty="0"/>
            </a:p>
          </p:txBody>
        </p:sp>
        <p:cxnSp>
          <p:nvCxnSpPr>
            <p:cNvPr id="16" name="Straight Arrow Connector 15"/>
            <p:cNvCxnSpPr>
              <a:stCxn id="15" idx="3"/>
              <a:endCxn id="13" idx="1"/>
            </p:cNvCxnSpPr>
            <p:nvPr/>
          </p:nvCxnSpPr>
          <p:spPr>
            <a:xfrm>
              <a:off x="5497151" y="2403798"/>
              <a:ext cx="998652" cy="151505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5097635" y="1298826"/>
            <a:ext cx="3290789" cy="3339064"/>
            <a:chOff x="5745261" y="1269596"/>
            <a:chExt cx="3290789" cy="3339064"/>
          </a:xfrm>
        </p:grpSpPr>
        <p:grpSp>
          <p:nvGrpSpPr>
            <p:cNvPr id="25" name="Group 24"/>
            <p:cNvGrpSpPr/>
            <p:nvPr/>
          </p:nvGrpSpPr>
          <p:grpSpPr>
            <a:xfrm>
              <a:off x="5745261" y="3063834"/>
              <a:ext cx="1661830" cy="1544826"/>
              <a:chOff x="5745261" y="3063834"/>
              <a:chExt cx="1661830" cy="1544826"/>
            </a:xfrm>
          </p:grpSpPr>
          <p:sp>
            <p:nvSpPr>
              <p:cNvPr id="20" name="Freeform 19"/>
              <p:cNvSpPr/>
              <p:nvPr/>
            </p:nvSpPr>
            <p:spPr>
              <a:xfrm>
                <a:off x="6185918" y="3063834"/>
                <a:ext cx="1221173" cy="381092"/>
              </a:xfrm>
              <a:custGeom>
                <a:avLst/>
                <a:gdLst>
                  <a:gd name="connsiteX0" fmla="*/ 143630 w 1221173"/>
                  <a:gd name="connsiteY0" fmla="*/ 0 h 381092"/>
                  <a:gd name="connsiteX1" fmla="*/ 24877 w 1221173"/>
                  <a:gd name="connsiteY1" fmla="*/ 201880 h 381092"/>
                  <a:gd name="connsiteX2" fmla="*/ 571142 w 1221173"/>
                  <a:gd name="connsiteY2" fmla="*/ 273132 h 381092"/>
                  <a:gd name="connsiteX3" fmla="*/ 1046155 w 1221173"/>
                  <a:gd name="connsiteY3" fmla="*/ 380010 h 381092"/>
                  <a:gd name="connsiteX4" fmla="*/ 1200534 w 1221173"/>
                  <a:gd name="connsiteY4" fmla="*/ 201880 h 381092"/>
                  <a:gd name="connsiteX5" fmla="*/ 630518 w 1221173"/>
                  <a:gd name="connsiteY5" fmla="*/ 83127 h 381092"/>
                  <a:gd name="connsiteX6" fmla="*/ 203007 w 1221173"/>
                  <a:gd name="connsiteY6" fmla="*/ 23750 h 38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173" h="381092">
                    <a:moveTo>
                      <a:pt x="143630" y="0"/>
                    </a:moveTo>
                    <a:cubicBezTo>
                      <a:pt x="48627" y="78179"/>
                      <a:pt x="-46375" y="156358"/>
                      <a:pt x="24877" y="201880"/>
                    </a:cubicBezTo>
                    <a:cubicBezTo>
                      <a:pt x="96129" y="247402"/>
                      <a:pt x="400929" y="243444"/>
                      <a:pt x="571142" y="273132"/>
                    </a:cubicBezTo>
                    <a:cubicBezTo>
                      <a:pt x="741355" y="302820"/>
                      <a:pt x="941256" y="391885"/>
                      <a:pt x="1046155" y="380010"/>
                    </a:cubicBezTo>
                    <a:cubicBezTo>
                      <a:pt x="1151054" y="368135"/>
                      <a:pt x="1269807" y="251360"/>
                      <a:pt x="1200534" y="201880"/>
                    </a:cubicBezTo>
                    <a:cubicBezTo>
                      <a:pt x="1131261" y="152400"/>
                      <a:pt x="796773" y="112815"/>
                      <a:pt x="630518" y="83127"/>
                    </a:cubicBezTo>
                    <a:cubicBezTo>
                      <a:pt x="464263" y="53439"/>
                      <a:pt x="333635" y="38594"/>
                      <a:pt x="203007" y="2375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6032869" y="3455719"/>
                <a:ext cx="1064709" cy="408607"/>
              </a:xfrm>
              <a:custGeom>
                <a:avLst/>
                <a:gdLst>
                  <a:gd name="connsiteX0" fmla="*/ 82923 w 1064709"/>
                  <a:gd name="connsiteY0" fmla="*/ 0 h 408607"/>
                  <a:gd name="connsiteX1" fmla="*/ 23547 w 1064709"/>
                  <a:gd name="connsiteY1" fmla="*/ 201881 h 408607"/>
                  <a:gd name="connsiteX2" fmla="*/ 427308 w 1064709"/>
                  <a:gd name="connsiteY2" fmla="*/ 285008 h 408607"/>
                  <a:gd name="connsiteX3" fmla="*/ 866695 w 1064709"/>
                  <a:gd name="connsiteY3" fmla="*/ 380011 h 408607"/>
                  <a:gd name="connsiteX4" fmla="*/ 937947 w 1064709"/>
                  <a:gd name="connsiteY4" fmla="*/ 391886 h 408607"/>
                  <a:gd name="connsiteX5" fmla="*/ 1044825 w 1064709"/>
                  <a:gd name="connsiteY5" fmla="*/ 166255 h 408607"/>
                  <a:gd name="connsiteX6" fmla="*/ 498560 w 1064709"/>
                  <a:gd name="connsiteY6" fmla="*/ 59377 h 408607"/>
                  <a:gd name="connsiteX7" fmla="*/ 249178 w 1064709"/>
                  <a:gd name="connsiteY7" fmla="*/ 23751 h 40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4709" h="408607">
                    <a:moveTo>
                      <a:pt x="82923" y="0"/>
                    </a:moveTo>
                    <a:cubicBezTo>
                      <a:pt x="24536" y="77190"/>
                      <a:pt x="-33851" y="154380"/>
                      <a:pt x="23547" y="201881"/>
                    </a:cubicBezTo>
                    <a:cubicBezTo>
                      <a:pt x="80944" y="249382"/>
                      <a:pt x="427308" y="285008"/>
                      <a:pt x="427308" y="285008"/>
                    </a:cubicBezTo>
                    <a:lnTo>
                      <a:pt x="866695" y="380011"/>
                    </a:lnTo>
                    <a:cubicBezTo>
                      <a:pt x="951801" y="397824"/>
                      <a:pt x="908259" y="427512"/>
                      <a:pt x="937947" y="391886"/>
                    </a:cubicBezTo>
                    <a:cubicBezTo>
                      <a:pt x="967635" y="356260"/>
                      <a:pt x="1118056" y="221673"/>
                      <a:pt x="1044825" y="166255"/>
                    </a:cubicBezTo>
                    <a:cubicBezTo>
                      <a:pt x="971594" y="110837"/>
                      <a:pt x="631168" y="83128"/>
                      <a:pt x="498560" y="59377"/>
                    </a:cubicBezTo>
                    <a:cubicBezTo>
                      <a:pt x="365952" y="35626"/>
                      <a:pt x="307565" y="29688"/>
                      <a:pt x="249178" y="2375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5865097" y="3859481"/>
                <a:ext cx="955523" cy="407037"/>
              </a:xfrm>
              <a:custGeom>
                <a:avLst/>
                <a:gdLst>
                  <a:gd name="connsiteX0" fmla="*/ 108191 w 955523"/>
                  <a:gd name="connsiteY0" fmla="*/ 0 h 407037"/>
                  <a:gd name="connsiteX1" fmla="*/ 36939 w 955523"/>
                  <a:gd name="connsiteY1" fmla="*/ 237506 h 407037"/>
                  <a:gd name="connsiteX2" fmla="*/ 618830 w 955523"/>
                  <a:gd name="connsiteY2" fmla="*/ 320633 h 407037"/>
                  <a:gd name="connsiteX3" fmla="*/ 832586 w 955523"/>
                  <a:gd name="connsiteY3" fmla="*/ 403761 h 407037"/>
                  <a:gd name="connsiteX4" fmla="*/ 939464 w 955523"/>
                  <a:gd name="connsiteY4" fmla="*/ 201880 h 407037"/>
                  <a:gd name="connsiteX5" fmla="*/ 488202 w 955523"/>
                  <a:gd name="connsiteY5" fmla="*/ 95002 h 407037"/>
                  <a:gd name="connsiteX6" fmla="*/ 191319 w 955523"/>
                  <a:gd name="connsiteY6" fmla="*/ 0 h 407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523" h="407037">
                    <a:moveTo>
                      <a:pt x="108191" y="0"/>
                    </a:moveTo>
                    <a:cubicBezTo>
                      <a:pt x="30012" y="92033"/>
                      <a:pt x="-48167" y="184067"/>
                      <a:pt x="36939" y="237506"/>
                    </a:cubicBezTo>
                    <a:cubicBezTo>
                      <a:pt x="122045" y="290945"/>
                      <a:pt x="486222" y="292924"/>
                      <a:pt x="618830" y="320633"/>
                    </a:cubicBezTo>
                    <a:cubicBezTo>
                      <a:pt x="751438" y="348342"/>
                      <a:pt x="779147" y="423553"/>
                      <a:pt x="832586" y="403761"/>
                    </a:cubicBezTo>
                    <a:cubicBezTo>
                      <a:pt x="886025" y="383969"/>
                      <a:pt x="996861" y="253340"/>
                      <a:pt x="939464" y="201880"/>
                    </a:cubicBezTo>
                    <a:cubicBezTo>
                      <a:pt x="882067" y="150420"/>
                      <a:pt x="612893" y="128649"/>
                      <a:pt x="488202" y="95002"/>
                    </a:cubicBezTo>
                    <a:cubicBezTo>
                      <a:pt x="363511" y="61355"/>
                      <a:pt x="277415" y="30677"/>
                      <a:pt x="191319"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5745261" y="4239491"/>
                <a:ext cx="777470" cy="369169"/>
              </a:xfrm>
              <a:custGeom>
                <a:avLst/>
                <a:gdLst>
                  <a:gd name="connsiteX0" fmla="*/ 73648 w 777470"/>
                  <a:gd name="connsiteY0" fmla="*/ 0 h 369169"/>
                  <a:gd name="connsiteX1" fmla="*/ 49897 w 777470"/>
                  <a:gd name="connsiteY1" fmla="*/ 225631 h 369169"/>
                  <a:gd name="connsiteX2" fmla="*/ 643664 w 777470"/>
                  <a:gd name="connsiteY2" fmla="*/ 368135 h 369169"/>
                  <a:gd name="connsiteX3" fmla="*/ 738666 w 777470"/>
                  <a:gd name="connsiteY3" fmla="*/ 154379 h 369169"/>
                  <a:gd name="connsiteX4" fmla="*/ 133025 w 777470"/>
                  <a:gd name="connsiteY4" fmla="*/ 23751 h 369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470" h="369169">
                    <a:moveTo>
                      <a:pt x="73648" y="0"/>
                    </a:moveTo>
                    <a:cubicBezTo>
                      <a:pt x="14271" y="82137"/>
                      <a:pt x="-45106" y="164275"/>
                      <a:pt x="49897" y="225631"/>
                    </a:cubicBezTo>
                    <a:cubicBezTo>
                      <a:pt x="144900" y="286987"/>
                      <a:pt x="528869" y="380010"/>
                      <a:pt x="643664" y="368135"/>
                    </a:cubicBezTo>
                    <a:cubicBezTo>
                      <a:pt x="758459" y="356260"/>
                      <a:pt x="823772" y="211776"/>
                      <a:pt x="738666" y="154379"/>
                    </a:cubicBezTo>
                    <a:cubicBezTo>
                      <a:pt x="653560" y="96982"/>
                      <a:pt x="393292" y="60366"/>
                      <a:pt x="133025" y="2375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Rectangular Callout 26"/>
            <p:cNvSpPr/>
            <p:nvPr/>
          </p:nvSpPr>
          <p:spPr bwMode="auto">
            <a:xfrm>
              <a:off x="6143295" y="1269596"/>
              <a:ext cx="2892755" cy="819611"/>
            </a:xfrm>
            <a:prstGeom prst="wedgeRectCallout">
              <a:avLst>
                <a:gd name="adj1" fmla="val -44063"/>
                <a:gd name="adj2" fmla="val 13295"/>
              </a:avLst>
            </a:prstGeom>
            <a:solidFill>
              <a:srgbClr val="003366"/>
            </a:solidFill>
            <a:ln>
              <a:headEnd type="none" w="med" len="med"/>
              <a:tailEnd type="triangl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GB" dirty="0" err="1" smtClean="0"/>
                <a:t>Envisat</a:t>
              </a:r>
              <a:r>
                <a:rPr lang="en-GB" dirty="0" smtClean="0"/>
                <a:t> </a:t>
              </a:r>
              <a:r>
                <a:rPr lang="en-GB" dirty="0" err="1" smtClean="0"/>
                <a:t>Sciamachy</a:t>
              </a:r>
              <a:r>
                <a:rPr lang="en-GB" dirty="0" smtClean="0"/>
                <a:t> atmospheric data</a:t>
              </a:r>
              <a:endParaRPr lang="en-GB" dirty="0"/>
            </a:p>
          </p:txBody>
        </p:sp>
        <p:cxnSp>
          <p:nvCxnSpPr>
            <p:cNvPr id="28" name="Straight Arrow Connector 27"/>
            <p:cNvCxnSpPr>
              <a:stCxn id="27" idx="2"/>
            </p:cNvCxnSpPr>
            <p:nvPr/>
          </p:nvCxnSpPr>
          <p:spPr>
            <a:xfrm flipH="1">
              <a:off x="6565223" y="2089207"/>
              <a:ext cx="1024450" cy="107212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873479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2"/>
          <p:cNvSpPr>
            <a:spLocks noGrp="1" noChangeArrowheads="1"/>
          </p:cNvSpPr>
          <p:nvPr>
            <p:ph type="title"/>
          </p:nvPr>
        </p:nvSpPr>
        <p:spPr>
          <a:xfrm>
            <a:off x="2640623" y="233363"/>
            <a:ext cx="6503377" cy="754062"/>
          </a:xfrm>
        </p:spPr>
        <p:txBody>
          <a:bodyPr/>
          <a:lstStyle/>
          <a:p>
            <a:pPr eaLnBrk="1" hangingPunct="1"/>
            <a:r>
              <a:rPr lang="en-GB" sz="3200" dirty="0" smtClean="0">
                <a:solidFill>
                  <a:srgbClr val="00B0F0"/>
                </a:solidFill>
              </a:rPr>
              <a:t>Discovery Service: OpenSearch</a:t>
            </a:r>
          </a:p>
        </p:txBody>
      </p:sp>
      <p:sp>
        <p:nvSpPr>
          <p:cNvPr id="26630" name="Rectangle 3"/>
          <p:cNvSpPr>
            <a:spLocks noGrp="1" noChangeArrowheads="1"/>
          </p:cNvSpPr>
          <p:nvPr>
            <p:ph type="body" idx="1"/>
          </p:nvPr>
        </p:nvSpPr>
        <p:spPr>
          <a:xfrm>
            <a:off x="227135" y="1201738"/>
            <a:ext cx="8741019" cy="4781550"/>
          </a:xfrm>
        </p:spPr>
        <p:txBody>
          <a:bodyPr/>
          <a:lstStyle/>
          <a:p>
            <a:pPr eaLnBrk="1" hangingPunct="1"/>
            <a:r>
              <a:rPr lang="en-GB" dirty="0" smtClean="0"/>
              <a:t>The discovery services is based on GENESI-DEC approach. </a:t>
            </a:r>
          </a:p>
          <a:p>
            <a:pPr eaLnBrk="1" hangingPunct="1"/>
            <a:r>
              <a:rPr lang="en-GB" dirty="0" smtClean="0"/>
              <a:t>The catalogues of the different repositories expose an </a:t>
            </a:r>
            <a:r>
              <a:rPr lang="en-GB" b="1" dirty="0" smtClean="0">
                <a:solidFill>
                  <a:srgbClr val="C00000"/>
                </a:solidFill>
              </a:rPr>
              <a:t>OpenSearch-based interface</a:t>
            </a:r>
            <a:r>
              <a:rPr lang="en-GB" dirty="0" smtClean="0"/>
              <a:t>  by which data can be discovered and accessed through external applications</a:t>
            </a:r>
          </a:p>
          <a:p>
            <a:pPr eaLnBrk="1" hangingPunct="1"/>
            <a:r>
              <a:rPr lang="en-GB" b="1" dirty="0" smtClean="0">
                <a:solidFill>
                  <a:srgbClr val="C00000"/>
                </a:solidFill>
              </a:rPr>
              <a:t>OpenSearch</a:t>
            </a:r>
            <a:r>
              <a:rPr lang="en-GB" dirty="0" smtClean="0"/>
              <a:t> is a collection of technologies allowing  websites and search engines to publish search results in a standard and accessible format</a:t>
            </a:r>
          </a:p>
          <a:p>
            <a:pPr eaLnBrk="1" hangingPunct="1"/>
            <a:r>
              <a:rPr lang="en-GB" dirty="0" smtClean="0"/>
              <a:t> Search engines are described through </a:t>
            </a:r>
            <a:r>
              <a:rPr lang="en-GB" b="1" i="1" dirty="0" smtClean="0">
                <a:solidFill>
                  <a:srgbClr val="C00000"/>
                </a:solidFill>
              </a:rPr>
              <a:t>OpenSearch  Description Documents</a:t>
            </a:r>
            <a:endParaRPr lang="en-GB" dirty="0" smtClean="0">
              <a:solidFill>
                <a:srgbClr val="C00000"/>
              </a:solidFill>
            </a:endParaRPr>
          </a:p>
        </p:txBody>
      </p:sp>
    </p:spTree>
    <p:extLst>
      <p:ext uri="{BB962C8B-B14F-4D97-AF65-F5344CB8AC3E}">
        <p14:creationId xmlns:p14="http://schemas.microsoft.com/office/powerpoint/2010/main" val="2460313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GB" dirty="0" smtClean="0"/>
              <a:t>Full ENVRI workflow for</a:t>
            </a:r>
            <a:br>
              <a:rPr lang="en-GB" dirty="0" smtClean="0"/>
            </a:br>
            <a:r>
              <a:rPr lang="en-GB" dirty="0"/>
              <a:t>g</a:t>
            </a:r>
            <a:r>
              <a:rPr lang="en-GB" dirty="0" smtClean="0"/>
              <a:t>eospatial Data Services </a:t>
            </a:r>
            <a:endParaRPr lang="en-GB" dirty="0"/>
          </a:p>
        </p:txBody>
      </p:sp>
      <p:sp>
        <p:nvSpPr>
          <p:cNvPr id="5" name="Footer Placeholder 4"/>
          <p:cNvSpPr>
            <a:spLocks noGrp="1"/>
          </p:cNvSpPr>
          <p:nvPr>
            <p:ph type="ftr" sz="quarter" idx="11"/>
          </p:nvPr>
        </p:nvSpPr>
        <p:spPr/>
        <p:txBody>
          <a:bodyPr/>
          <a:lstStyle/>
          <a:p>
            <a:endParaRPr lang="fr-FR" dirty="0"/>
          </a:p>
        </p:txBody>
      </p:sp>
      <p:sp>
        <p:nvSpPr>
          <p:cNvPr id="13" name="Rectangle 12"/>
          <p:cNvSpPr/>
          <p:nvPr/>
        </p:nvSpPr>
        <p:spPr>
          <a:xfrm>
            <a:off x="0" y="5381625"/>
            <a:ext cx="9144000" cy="889000"/>
          </a:xfrm>
          <a:prstGeom prst="rect">
            <a:avLst/>
          </a:prstGeom>
          <a:blipFill rotWithShape="1">
            <a:blip r:embed="rId2">
              <a:extLst>
                <a:ext uri="{BEBA8EAE-BF5A-486C-A8C5-ECC9F3942E4B}">
                  <a14:imgProps xmlns:a14="http://schemas.microsoft.com/office/drawing/2010/main">
                    <a14:imgLayer r:embed="rId3">
                      <a14:imgEffect>
                        <a14:saturation sat="400000"/>
                      </a14:imgEffect>
                    </a14:imgLayer>
                  </a14:imgProps>
                </a:ext>
              </a:extLst>
            </a:blip>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TextBox 13"/>
          <p:cNvSpPr txBox="1"/>
          <p:nvPr/>
        </p:nvSpPr>
        <p:spPr>
          <a:xfrm>
            <a:off x="145565" y="5433457"/>
            <a:ext cx="2827179" cy="369332"/>
          </a:xfrm>
          <a:prstGeom prst="rect">
            <a:avLst/>
          </a:prstGeom>
          <a:noFill/>
        </p:spPr>
        <p:txBody>
          <a:bodyPr wrap="none" rtlCol="0">
            <a:spAutoFit/>
          </a:bodyPr>
          <a:lstStyle/>
          <a:p>
            <a:r>
              <a:rPr lang="en-GB" b="1" dirty="0" smtClean="0">
                <a:solidFill>
                  <a:srgbClr val="FFFF00"/>
                </a:solidFill>
              </a:rPr>
              <a:t>Geospatial Repositories</a:t>
            </a:r>
            <a:endParaRPr lang="en-GB" b="1" dirty="0">
              <a:solidFill>
                <a:srgbClr val="FFFF00"/>
              </a:solidFill>
            </a:endParaRPr>
          </a:p>
        </p:txBody>
      </p:sp>
      <p:sp>
        <p:nvSpPr>
          <p:cNvPr id="15" name="Oval 14"/>
          <p:cNvSpPr/>
          <p:nvPr/>
        </p:nvSpPr>
        <p:spPr>
          <a:xfrm>
            <a:off x="4636902" y="5319712"/>
            <a:ext cx="381000" cy="428625"/>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Bevel 16"/>
          <p:cNvSpPr/>
          <p:nvPr/>
        </p:nvSpPr>
        <p:spPr>
          <a:xfrm>
            <a:off x="3135287" y="5540375"/>
            <a:ext cx="1254125" cy="619125"/>
          </a:xfrm>
          <a:prstGeom prst="bevel">
            <a:avLst>
              <a:gd name="adj" fmla="val 0"/>
            </a:avLst>
          </a:prstGeom>
          <a:solidFill>
            <a:schemeClr val="accent1">
              <a:lumMod val="50000"/>
            </a:schemeClr>
          </a:solidFill>
          <a:effectLst>
            <a:glow rad="228600">
              <a:schemeClr val="accent1">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0" name="Group 19"/>
          <p:cNvGrpSpPr/>
          <p:nvPr/>
        </p:nvGrpSpPr>
        <p:grpSpPr>
          <a:xfrm>
            <a:off x="371801" y="3302001"/>
            <a:ext cx="2346943" cy="1644650"/>
            <a:chOff x="788344" y="3994150"/>
            <a:chExt cx="8209606" cy="889000"/>
          </a:xfrm>
        </p:grpSpPr>
        <p:sp useBgFill="1">
          <p:nvSpPr>
            <p:cNvPr id="18" name="Rectangle 17"/>
            <p:cNvSpPr/>
            <p:nvPr/>
          </p:nvSpPr>
          <p:spPr>
            <a:xfrm>
              <a:off x="788344" y="3994150"/>
              <a:ext cx="8209606" cy="889000"/>
            </a:xfrm>
            <a:prstGeom prst="rect">
              <a:avLst/>
            </a:prstGeom>
            <a:ln w="38100" cmpd="sng">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TextBox 18"/>
            <p:cNvSpPr txBox="1"/>
            <p:nvPr/>
          </p:nvSpPr>
          <p:spPr>
            <a:xfrm>
              <a:off x="826444" y="4007882"/>
              <a:ext cx="1877437" cy="369332"/>
            </a:xfrm>
            <a:prstGeom prst="rect">
              <a:avLst/>
            </a:prstGeom>
            <a:noFill/>
          </p:spPr>
          <p:txBody>
            <a:bodyPr wrap="none" rtlCol="0">
              <a:spAutoFit/>
            </a:bodyPr>
            <a:lstStyle/>
            <a:p>
              <a:r>
                <a:rPr lang="en-GB" b="1" dirty="0" smtClean="0">
                  <a:solidFill>
                    <a:srgbClr val="0B739C"/>
                  </a:solidFill>
                </a:rPr>
                <a:t>Data Discovery</a:t>
              </a:r>
              <a:endParaRPr lang="en-GB" b="1" dirty="0">
                <a:solidFill>
                  <a:srgbClr val="0B739C"/>
                </a:solidFill>
              </a:endParaRPr>
            </a:p>
          </p:txBody>
        </p:sp>
      </p:grpSp>
      <p:grpSp>
        <p:nvGrpSpPr>
          <p:cNvPr id="21" name="Group 20"/>
          <p:cNvGrpSpPr/>
          <p:nvPr/>
        </p:nvGrpSpPr>
        <p:grpSpPr>
          <a:xfrm>
            <a:off x="1337048" y="1310174"/>
            <a:ext cx="2425303" cy="1753701"/>
            <a:chOff x="-725538" y="3994150"/>
            <a:chExt cx="8209606" cy="889000"/>
          </a:xfrm>
        </p:grpSpPr>
        <p:sp useBgFill="1">
          <p:nvSpPr>
            <p:cNvPr id="22" name="Rectangle 21"/>
            <p:cNvSpPr/>
            <p:nvPr/>
          </p:nvSpPr>
          <p:spPr>
            <a:xfrm>
              <a:off x="-725538" y="3994150"/>
              <a:ext cx="8209606" cy="889000"/>
            </a:xfrm>
            <a:prstGeom prst="rect">
              <a:avLst/>
            </a:prstGeom>
            <a:ln w="38100" cmpd="sng">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TextBox 22"/>
            <p:cNvSpPr txBox="1"/>
            <p:nvPr/>
          </p:nvSpPr>
          <p:spPr>
            <a:xfrm>
              <a:off x="-623664" y="4003253"/>
              <a:ext cx="1549146" cy="369332"/>
            </a:xfrm>
            <a:prstGeom prst="rect">
              <a:avLst/>
            </a:prstGeom>
            <a:noFill/>
          </p:spPr>
          <p:txBody>
            <a:bodyPr wrap="none" rtlCol="0">
              <a:spAutoFit/>
            </a:bodyPr>
            <a:lstStyle/>
            <a:p>
              <a:r>
                <a:rPr lang="en-GB" b="1" dirty="0" smtClean="0">
                  <a:solidFill>
                    <a:srgbClr val="0B739C"/>
                  </a:solidFill>
                </a:rPr>
                <a:t>Data Access</a:t>
              </a:r>
              <a:endParaRPr lang="en-GB" b="1" dirty="0">
                <a:solidFill>
                  <a:srgbClr val="0B739C"/>
                </a:solidFill>
              </a:endParaRPr>
            </a:p>
          </p:txBody>
        </p:sp>
      </p:grpSp>
      <p:grpSp>
        <p:nvGrpSpPr>
          <p:cNvPr id="24" name="Group 23"/>
          <p:cNvGrpSpPr/>
          <p:nvPr/>
        </p:nvGrpSpPr>
        <p:grpSpPr>
          <a:xfrm>
            <a:off x="3810001" y="1310174"/>
            <a:ext cx="2460624" cy="3636477"/>
            <a:chOff x="788344" y="3994150"/>
            <a:chExt cx="8209606" cy="889000"/>
          </a:xfrm>
        </p:grpSpPr>
        <p:sp useBgFill="1">
          <p:nvSpPr>
            <p:cNvPr id="25" name="Rectangle 24"/>
            <p:cNvSpPr/>
            <p:nvPr/>
          </p:nvSpPr>
          <p:spPr>
            <a:xfrm>
              <a:off x="788344" y="3994150"/>
              <a:ext cx="8209606" cy="889000"/>
            </a:xfrm>
            <a:prstGeom prst="rect">
              <a:avLst/>
            </a:prstGeom>
            <a:ln w="38100" cmpd="sng">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TextBox 25"/>
            <p:cNvSpPr txBox="1"/>
            <p:nvPr/>
          </p:nvSpPr>
          <p:spPr>
            <a:xfrm>
              <a:off x="826444" y="4007882"/>
              <a:ext cx="1647431" cy="369332"/>
            </a:xfrm>
            <a:prstGeom prst="rect">
              <a:avLst/>
            </a:prstGeom>
            <a:noFill/>
          </p:spPr>
          <p:txBody>
            <a:bodyPr wrap="none" rtlCol="0">
              <a:spAutoFit/>
            </a:bodyPr>
            <a:lstStyle/>
            <a:p>
              <a:r>
                <a:rPr lang="en-GB" b="1" dirty="0" smtClean="0">
                  <a:solidFill>
                    <a:srgbClr val="0B739C"/>
                  </a:solidFill>
                </a:rPr>
                <a:t>Data Process</a:t>
              </a:r>
              <a:endParaRPr lang="en-GB" b="1" dirty="0">
                <a:solidFill>
                  <a:srgbClr val="0B739C"/>
                </a:solidFill>
              </a:endParaRPr>
            </a:p>
          </p:txBody>
        </p:sp>
      </p:grpSp>
      <p:grpSp>
        <p:nvGrpSpPr>
          <p:cNvPr id="30" name="Group 29"/>
          <p:cNvGrpSpPr/>
          <p:nvPr/>
        </p:nvGrpSpPr>
        <p:grpSpPr>
          <a:xfrm>
            <a:off x="735457" y="3624334"/>
            <a:ext cx="1631915" cy="1287238"/>
            <a:chOff x="3914794" y="3595913"/>
            <a:chExt cx="1631915" cy="1287238"/>
          </a:xfrm>
        </p:grpSpPr>
        <p:sp>
          <p:nvSpPr>
            <p:cNvPr id="27" name="Round Same Side Corner Rectangle 26"/>
            <p:cNvSpPr/>
            <p:nvPr/>
          </p:nvSpPr>
          <p:spPr>
            <a:xfrm>
              <a:off x="3937000" y="3947169"/>
              <a:ext cx="1587500" cy="935982"/>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TextBox 27"/>
            <p:cNvSpPr txBox="1"/>
            <p:nvPr/>
          </p:nvSpPr>
          <p:spPr>
            <a:xfrm>
              <a:off x="3914794" y="3595913"/>
              <a:ext cx="1631915" cy="738664"/>
            </a:xfrm>
            <a:prstGeom prst="rect">
              <a:avLst/>
            </a:prstGeom>
            <a:solidFill>
              <a:schemeClr val="bg1"/>
            </a:solidFill>
            <a:ln>
              <a:solidFill>
                <a:srgbClr val="0B739C"/>
              </a:solidFill>
              <a:prstDash val="sysDash"/>
            </a:ln>
          </p:spPr>
          <p:txBody>
            <a:bodyPr wrap="none" rtlCol="0">
              <a:spAutoFit/>
            </a:bodyPr>
            <a:lstStyle/>
            <a:p>
              <a:pPr algn="ctr"/>
              <a:r>
                <a:rPr lang="en-GB" sz="1400" dirty="0" smtClean="0">
                  <a:solidFill>
                    <a:srgbClr val="0B739C"/>
                  </a:solidFill>
                </a:rPr>
                <a:t>OGC</a:t>
              </a:r>
            </a:p>
            <a:p>
              <a:pPr algn="ctr"/>
              <a:r>
                <a:rPr lang="en-GB" sz="1400" dirty="0" smtClean="0">
                  <a:solidFill>
                    <a:srgbClr val="0B739C"/>
                  </a:solidFill>
                </a:rPr>
                <a:t>OpenSearch</a:t>
              </a:r>
            </a:p>
            <a:p>
              <a:pPr algn="ctr"/>
              <a:r>
                <a:rPr lang="en-GB" sz="1400" dirty="0" smtClean="0">
                  <a:solidFill>
                    <a:srgbClr val="0B739C"/>
                  </a:solidFill>
                </a:rPr>
                <a:t>Linked Open Data</a:t>
              </a:r>
            </a:p>
          </p:txBody>
        </p:sp>
        <p:sp>
          <p:nvSpPr>
            <p:cNvPr id="29" name="TextBox 28"/>
            <p:cNvSpPr txBox="1"/>
            <p:nvPr/>
          </p:nvSpPr>
          <p:spPr>
            <a:xfrm>
              <a:off x="4229157" y="4263387"/>
              <a:ext cx="1003187" cy="523220"/>
            </a:xfrm>
            <a:prstGeom prst="rect">
              <a:avLst/>
            </a:prstGeom>
            <a:noFill/>
          </p:spPr>
          <p:txBody>
            <a:bodyPr wrap="none" rtlCol="0">
              <a:spAutoFit/>
            </a:bodyPr>
            <a:lstStyle/>
            <a:p>
              <a:pPr algn="ctr"/>
              <a:r>
                <a:rPr lang="en-GB" sz="1400" dirty="0" smtClean="0">
                  <a:solidFill>
                    <a:schemeClr val="bg1"/>
                  </a:solidFill>
                </a:rPr>
                <a:t>Catalogue </a:t>
              </a:r>
            </a:p>
            <a:p>
              <a:pPr algn="ctr"/>
              <a:r>
                <a:rPr lang="en-GB" sz="1400" dirty="0" smtClean="0">
                  <a:solidFill>
                    <a:schemeClr val="bg1"/>
                  </a:solidFill>
                </a:rPr>
                <a:t>Services</a:t>
              </a:r>
              <a:endParaRPr lang="en-GB" sz="1400" dirty="0">
                <a:solidFill>
                  <a:schemeClr val="bg1"/>
                </a:solidFill>
              </a:endParaRPr>
            </a:p>
          </p:txBody>
        </p:sp>
      </p:grpSp>
      <p:sp>
        <p:nvSpPr>
          <p:cNvPr id="31" name="Bent Arrow 30"/>
          <p:cNvSpPr/>
          <p:nvPr/>
        </p:nvSpPr>
        <p:spPr>
          <a:xfrm>
            <a:off x="555625" y="1936750"/>
            <a:ext cx="666750" cy="1127125"/>
          </a:xfrm>
          <a:prstGeom prst="bentArrow">
            <a:avLst>
              <a:gd name="adj1" fmla="val 25000"/>
              <a:gd name="adj2" fmla="val 25000"/>
              <a:gd name="adj3" fmla="val 39286"/>
              <a:gd name="adj4" fmla="val 4851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grpSp>
        <p:nvGrpSpPr>
          <p:cNvPr id="32" name="Group 31"/>
          <p:cNvGrpSpPr/>
          <p:nvPr/>
        </p:nvGrpSpPr>
        <p:grpSpPr>
          <a:xfrm>
            <a:off x="1419115" y="1706872"/>
            <a:ext cx="1587500" cy="1197592"/>
            <a:chOff x="3937000" y="3685559"/>
            <a:chExt cx="1587500" cy="1197592"/>
          </a:xfrm>
        </p:grpSpPr>
        <p:sp>
          <p:nvSpPr>
            <p:cNvPr id="33" name="Round Same Side Corner Rectangle 32"/>
            <p:cNvSpPr/>
            <p:nvPr/>
          </p:nvSpPr>
          <p:spPr>
            <a:xfrm>
              <a:off x="3937000" y="3947169"/>
              <a:ext cx="1587500" cy="935982"/>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TextBox 33"/>
            <p:cNvSpPr txBox="1"/>
            <p:nvPr/>
          </p:nvSpPr>
          <p:spPr>
            <a:xfrm>
              <a:off x="4428987" y="3685559"/>
              <a:ext cx="603526" cy="523220"/>
            </a:xfrm>
            <a:prstGeom prst="rect">
              <a:avLst/>
            </a:prstGeom>
            <a:solidFill>
              <a:schemeClr val="bg1"/>
            </a:solidFill>
            <a:ln>
              <a:solidFill>
                <a:srgbClr val="0B739C"/>
              </a:solidFill>
              <a:prstDash val="sysDash"/>
            </a:ln>
          </p:spPr>
          <p:txBody>
            <a:bodyPr wrap="none" rtlCol="0">
              <a:spAutoFit/>
            </a:bodyPr>
            <a:lstStyle/>
            <a:p>
              <a:pPr algn="ctr"/>
              <a:r>
                <a:rPr lang="en-GB" sz="1400" dirty="0" smtClean="0">
                  <a:solidFill>
                    <a:srgbClr val="0B739C"/>
                  </a:solidFill>
                </a:rPr>
                <a:t>OGC</a:t>
              </a:r>
            </a:p>
            <a:p>
              <a:pPr algn="ctr"/>
              <a:r>
                <a:rPr lang="en-GB" sz="1400" dirty="0" smtClean="0">
                  <a:solidFill>
                    <a:srgbClr val="0B739C"/>
                  </a:solidFill>
                </a:rPr>
                <a:t>WCS</a:t>
              </a:r>
            </a:p>
          </p:txBody>
        </p:sp>
        <p:sp>
          <p:nvSpPr>
            <p:cNvPr id="35" name="TextBox 34"/>
            <p:cNvSpPr txBox="1"/>
            <p:nvPr/>
          </p:nvSpPr>
          <p:spPr>
            <a:xfrm>
              <a:off x="4229157" y="4263387"/>
              <a:ext cx="1052454" cy="307777"/>
            </a:xfrm>
            <a:prstGeom prst="rect">
              <a:avLst/>
            </a:prstGeom>
            <a:noFill/>
          </p:spPr>
          <p:txBody>
            <a:bodyPr wrap="none" rtlCol="0">
              <a:spAutoFit/>
            </a:bodyPr>
            <a:lstStyle/>
            <a:p>
              <a:pPr lvl="0"/>
              <a:r>
                <a:rPr lang="en-GB" sz="1400" dirty="0" smtClean="0">
                  <a:solidFill>
                    <a:srgbClr val="FFFFFF"/>
                  </a:solidFill>
                </a:rPr>
                <a:t>THREDDS</a:t>
              </a:r>
              <a:endParaRPr lang="en-GB" sz="1400" dirty="0">
                <a:solidFill>
                  <a:srgbClr val="FFFFFF"/>
                </a:solidFill>
              </a:endParaRPr>
            </a:p>
          </p:txBody>
        </p:sp>
      </p:grpSp>
      <p:grpSp>
        <p:nvGrpSpPr>
          <p:cNvPr id="91" name="Group 90"/>
          <p:cNvGrpSpPr/>
          <p:nvPr/>
        </p:nvGrpSpPr>
        <p:grpSpPr>
          <a:xfrm>
            <a:off x="4270375" y="1706872"/>
            <a:ext cx="1587500" cy="1220488"/>
            <a:chOff x="4270375" y="1706872"/>
            <a:chExt cx="1587500" cy="1220488"/>
          </a:xfrm>
        </p:grpSpPr>
        <p:grpSp>
          <p:nvGrpSpPr>
            <p:cNvPr id="40" name="Group 39"/>
            <p:cNvGrpSpPr/>
            <p:nvPr/>
          </p:nvGrpSpPr>
          <p:grpSpPr>
            <a:xfrm>
              <a:off x="4270375" y="1706872"/>
              <a:ext cx="1587500" cy="1197592"/>
              <a:chOff x="3937000" y="3685559"/>
              <a:chExt cx="1587500" cy="1197592"/>
            </a:xfrm>
          </p:grpSpPr>
          <p:sp>
            <p:nvSpPr>
              <p:cNvPr id="41" name="Round Same Side Corner Rectangle 40"/>
              <p:cNvSpPr/>
              <p:nvPr/>
            </p:nvSpPr>
            <p:spPr>
              <a:xfrm>
                <a:off x="3937000" y="3947169"/>
                <a:ext cx="1587500" cy="935982"/>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2" name="TextBox 41"/>
              <p:cNvSpPr txBox="1"/>
              <p:nvPr/>
            </p:nvSpPr>
            <p:spPr>
              <a:xfrm>
                <a:off x="4428987" y="3685559"/>
                <a:ext cx="603526" cy="523220"/>
              </a:xfrm>
              <a:prstGeom prst="rect">
                <a:avLst/>
              </a:prstGeom>
              <a:solidFill>
                <a:schemeClr val="bg1"/>
              </a:solidFill>
              <a:ln>
                <a:solidFill>
                  <a:srgbClr val="0B739C"/>
                </a:solidFill>
                <a:prstDash val="sysDash"/>
              </a:ln>
            </p:spPr>
            <p:txBody>
              <a:bodyPr wrap="none" rtlCol="0">
                <a:spAutoFit/>
              </a:bodyPr>
              <a:lstStyle/>
              <a:p>
                <a:pPr algn="ctr"/>
                <a:r>
                  <a:rPr lang="en-GB" sz="1400" dirty="0" smtClean="0">
                    <a:solidFill>
                      <a:srgbClr val="0B739C"/>
                    </a:solidFill>
                  </a:rPr>
                  <a:t>OGC</a:t>
                </a:r>
              </a:p>
              <a:p>
                <a:pPr algn="ctr"/>
                <a:r>
                  <a:rPr lang="en-GB" sz="1400" dirty="0" smtClean="0">
                    <a:solidFill>
                      <a:srgbClr val="0B739C"/>
                    </a:solidFill>
                  </a:rPr>
                  <a:t>WPS</a:t>
                </a:r>
              </a:p>
            </p:txBody>
          </p:sp>
          <p:sp>
            <p:nvSpPr>
              <p:cNvPr id="43" name="TextBox 42"/>
              <p:cNvSpPr txBox="1"/>
              <p:nvPr/>
            </p:nvSpPr>
            <p:spPr>
              <a:xfrm>
                <a:off x="4229157" y="4263387"/>
                <a:ext cx="972855" cy="307777"/>
              </a:xfrm>
              <a:prstGeom prst="rect">
                <a:avLst/>
              </a:prstGeom>
              <a:noFill/>
            </p:spPr>
            <p:txBody>
              <a:bodyPr wrap="none" rtlCol="0">
                <a:spAutoFit/>
              </a:bodyPr>
              <a:lstStyle/>
              <a:p>
                <a:pPr lvl="0"/>
                <a:r>
                  <a:rPr lang="en-GB" sz="1400" dirty="0" smtClean="0">
                    <a:solidFill>
                      <a:srgbClr val="FFFFFF"/>
                    </a:solidFill>
                  </a:rPr>
                  <a:t>WPS 52N</a:t>
                </a:r>
                <a:endParaRPr lang="en-GB" sz="1400" dirty="0">
                  <a:solidFill>
                    <a:srgbClr val="FFFFFF"/>
                  </a:solidFill>
                </a:endParaRPr>
              </a:p>
            </p:txBody>
          </p:sp>
        </p:grpSp>
        <p:sp>
          <p:nvSpPr>
            <p:cNvPr id="44" name="TextBox 43"/>
            <p:cNvSpPr txBox="1"/>
            <p:nvPr/>
          </p:nvSpPr>
          <p:spPr>
            <a:xfrm>
              <a:off x="4358097" y="2619583"/>
              <a:ext cx="404265" cy="307777"/>
            </a:xfrm>
            <a:prstGeom prst="rect">
              <a:avLst/>
            </a:prstGeom>
            <a:solidFill>
              <a:schemeClr val="bg1"/>
            </a:solidFill>
            <a:ln>
              <a:solidFill>
                <a:srgbClr val="0B739C"/>
              </a:solidFill>
              <a:prstDash val="sysDash"/>
            </a:ln>
          </p:spPr>
          <p:txBody>
            <a:bodyPr wrap="none" rtlCol="0">
              <a:spAutoFit/>
            </a:bodyPr>
            <a:lstStyle/>
            <a:p>
              <a:pPr algn="ctr"/>
              <a:r>
                <a:rPr lang="en-GB" sz="1400" dirty="0" smtClean="0">
                  <a:solidFill>
                    <a:srgbClr val="0B739C"/>
                  </a:solidFill>
                </a:rPr>
                <a:t>P1</a:t>
              </a:r>
            </a:p>
          </p:txBody>
        </p:sp>
        <p:sp>
          <p:nvSpPr>
            <p:cNvPr id="45" name="TextBox 44"/>
            <p:cNvSpPr txBox="1"/>
            <p:nvPr/>
          </p:nvSpPr>
          <p:spPr>
            <a:xfrm>
              <a:off x="4845675" y="2619583"/>
              <a:ext cx="404265" cy="307777"/>
            </a:xfrm>
            <a:prstGeom prst="rect">
              <a:avLst/>
            </a:prstGeom>
            <a:solidFill>
              <a:schemeClr val="bg1"/>
            </a:solidFill>
            <a:ln>
              <a:solidFill>
                <a:srgbClr val="0B739C"/>
              </a:solidFill>
              <a:prstDash val="sysDash"/>
            </a:ln>
          </p:spPr>
          <p:txBody>
            <a:bodyPr wrap="none" rtlCol="0">
              <a:spAutoFit/>
            </a:bodyPr>
            <a:lstStyle/>
            <a:p>
              <a:pPr algn="ctr"/>
              <a:r>
                <a:rPr lang="en-GB" sz="1400" dirty="0" smtClean="0">
                  <a:solidFill>
                    <a:srgbClr val="0B739C"/>
                  </a:solidFill>
                </a:rPr>
                <a:t>P2</a:t>
              </a:r>
            </a:p>
          </p:txBody>
        </p:sp>
        <p:sp>
          <p:nvSpPr>
            <p:cNvPr id="46" name="TextBox 45"/>
            <p:cNvSpPr txBox="1"/>
            <p:nvPr/>
          </p:nvSpPr>
          <p:spPr>
            <a:xfrm>
              <a:off x="5344870" y="2619583"/>
              <a:ext cx="381034" cy="307777"/>
            </a:xfrm>
            <a:prstGeom prst="rect">
              <a:avLst/>
            </a:prstGeom>
            <a:solidFill>
              <a:schemeClr val="bg1"/>
            </a:solidFill>
            <a:ln>
              <a:solidFill>
                <a:srgbClr val="0B739C"/>
              </a:solidFill>
              <a:prstDash val="sysDash"/>
            </a:ln>
          </p:spPr>
          <p:txBody>
            <a:bodyPr wrap="none" rtlCol="0">
              <a:spAutoFit/>
            </a:bodyPr>
            <a:lstStyle/>
            <a:p>
              <a:pPr algn="ctr"/>
              <a:r>
                <a:rPr lang="en-GB" sz="1400" dirty="0" smtClean="0">
                  <a:solidFill>
                    <a:srgbClr val="0B739C"/>
                  </a:solidFill>
                </a:rPr>
                <a:t>P..</a:t>
              </a:r>
            </a:p>
          </p:txBody>
        </p:sp>
      </p:grpSp>
      <p:grpSp>
        <p:nvGrpSpPr>
          <p:cNvPr id="47" name="Group 46"/>
          <p:cNvGrpSpPr/>
          <p:nvPr/>
        </p:nvGrpSpPr>
        <p:grpSpPr>
          <a:xfrm>
            <a:off x="4273871" y="3016250"/>
            <a:ext cx="1587500" cy="426091"/>
            <a:chOff x="3937000" y="3947169"/>
            <a:chExt cx="1587500" cy="935982"/>
          </a:xfrm>
          <a:solidFill>
            <a:srgbClr val="800000"/>
          </a:solidFill>
        </p:grpSpPr>
        <p:sp>
          <p:nvSpPr>
            <p:cNvPr id="48" name="Round Same Side Corner Rectangle 47"/>
            <p:cNvSpPr/>
            <p:nvPr/>
          </p:nvSpPr>
          <p:spPr>
            <a:xfrm>
              <a:off x="3937000" y="3947169"/>
              <a:ext cx="1587500" cy="935982"/>
            </a:xfrm>
            <a:prstGeom prst="round2SameRect">
              <a:avLst>
                <a:gd name="adj1" fmla="val 0"/>
                <a:gd name="adj2" fmla="val 0"/>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0" name="TextBox 49"/>
            <p:cNvSpPr txBox="1"/>
            <p:nvPr/>
          </p:nvSpPr>
          <p:spPr>
            <a:xfrm>
              <a:off x="4077798" y="4123898"/>
              <a:ext cx="1272404" cy="307778"/>
            </a:xfrm>
            <a:prstGeom prst="rect">
              <a:avLst/>
            </a:prstGeom>
            <a:grpFill/>
          </p:spPr>
          <p:txBody>
            <a:bodyPr wrap="none" rtlCol="0">
              <a:spAutoFit/>
            </a:bodyPr>
            <a:lstStyle/>
            <a:p>
              <a:pPr lvl="0"/>
              <a:r>
                <a:rPr lang="en-GB" sz="1400" dirty="0" smtClean="0">
                  <a:solidFill>
                    <a:srgbClr val="FFFFFF"/>
                  </a:solidFill>
                </a:rPr>
                <a:t>WPS </a:t>
              </a:r>
              <a:r>
                <a:rPr lang="en-GB" sz="1400" dirty="0" err="1" smtClean="0">
                  <a:solidFill>
                    <a:srgbClr val="FFFFFF"/>
                  </a:solidFill>
                </a:rPr>
                <a:t>Hadoop</a:t>
              </a:r>
              <a:endParaRPr lang="en-GB" sz="1400" dirty="0">
                <a:solidFill>
                  <a:srgbClr val="FFFFFF"/>
                </a:solidFill>
              </a:endParaRPr>
            </a:p>
          </p:txBody>
        </p:sp>
      </p:grpSp>
      <p:grpSp>
        <p:nvGrpSpPr>
          <p:cNvPr id="90" name="Group 89"/>
          <p:cNvGrpSpPr/>
          <p:nvPr/>
        </p:nvGrpSpPr>
        <p:grpSpPr>
          <a:xfrm>
            <a:off x="4298093" y="3623263"/>
            <a:ext cx="1587500" cy="1205876"/>
            <a:chOff x="4298093" y="3623263"/>
            <a:chExt cx="1587500" cy="1205876"/>
          </a:xfrm>
        </p:grpSpPr>
        <p:grpSp>
          <p:nvGrpSpPr>
            <p:cNvPr id="51" name="Group 50"/>
            <p:cNvGrpSpPr/>
            <p:nvPr/>
          </p:nvGrpSpPr>
          <p:grpSpPr>
            <a:xfrm>
              <a:off x="4298093" y="3623263"/>
              <a:ext cx="1587500" cy="1205876"/>
              <a:chOff x="3937000" y="3947169"/>
              <a:chExt cx="1587500" cy="935982"/>
            </a:xfrm>
          </p:grpSpPr>
          <p:sp>
            <p:nvSpPr>
              <p:cNvPr id="52" name="Round Same Side Corner Rectangle 51"/>
              <p:cNvSpPr/>
              <p:nvPr/>
            </p:nvSpPr>
            <p:spPr>
              <a:xfrm>
                <a:off x="3937000" y="3947169"/>
                <a:ext cx="1587500" cy="935982"/>
              </a:xfrm>
              <a:prstGeom prst="round2SameRect">
                <a:avLst>
                  <a:gd name="adj1" fmla="val 0"/>
                  <a:gd name="adj2"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4" name="TextBox 53"/>
              <p:cNvSpPr txBox="1"/>
              <p:nvPr/>
            </p:nvSpPr>
            <p:spPr>
              <a:xfrm>
                <a:off x="3976278" y="3947169"/>
                <a:ext cx="1520504" cy="307777"/>
              </a:xfrm>
              <a:prstGeom prst="rect">
                <a:avLst/>
              </a:prstGeom>
              <a:noFill/>
            </p:spPr>
            <p:txBody>
              <a:bodyPr wrap="square" rtlCol="0">
                <a:spAutoFit/>
              </a:bodyPr>
              <a:lstStyle/>
              <a:p>
                <a:pPr lvl="0"/>
                <a:r>
                  <a:rPr lang="en-GB" sz="1400" dirty="0" err="1" smtClean="0">
                    <a:solidFill>
                      <a:srgbClr val="FFFFFF"/>
                    </a:solidFill>
                  </a:rPr>
                  <a:t>Hadoop</a:t>
                </a:r>
                <a:r>
                  <a:rPr lang="en-GB" sz="1400" dirty="0" smtClean="0">
                    <a:solidFill>
                      <a:srgbClr val="FFFFFF"/>
                    </a:solidFill>
                  </a:rPr>
                  <a:t> Cluster</a:t>
                </a:r>
                <a:endParaRPr lang="en-GB" sz="1400" dirty="0">
                  <a:solidFill>
                    <a:srgbClr val="FFFFFF"/>
                  </a:solidFill>
                </a:endParaRPr>
              </a:p>
            </p:txBody>
          </p:sp>
        </p:grpSp>
        <p:sp>
          <p:nvSpPr>
            <p:cNvPr id="55" name="TextBox 54"/>
            <p:cNvSpPr txBox="1"/>
            <p:nvPr/>
          </p:nvSpPr>
          <p:spPr>
            <a:xfrm>
              <a:off x="4420271" y="4467387"/>
              <a:ext cx="184666" cy="307777"/>
            </a:xfrm>
            <a:prstGeom prst="rect">
              <a:avLst/>
            </a:prstGeom>
            <a:solidFill>
              <a:schemeClr val="bg1"/>
            </a:solidFill>
            <a:ln>
              <a:solidFill>
                <a:srgbClr val="0B739C"/>
              </a:solidFill>
              <a:prstDash val="sysDash"/>
            </a:ln>
          </p:spPr>
          <p:txBody>
            <a:bodyPr wrap="none" rtlCol="0">
              <a:spAutoFit/>
            </a:bodyPr>
            <a:lstStyle/>
            <a:p>
              <a:pPr algn="ctr"/>
              <a:endParaRPr lang="en-GB" sz="1400" dirty="0" smtClean="0">
                <a:solidFill>
                  <a:srgbClr val="0B739C"/>
                </a:solidFill>
              </a:endParaRPr>
            </a:p>
          </p:txBody>
        </p:sp>
        <p:sp>
          <p:nvSpPr>
            <p:cNvPr id="56" name="TextBox 55"/>
            <p:cNvSpPr txBox="1"/>
            <p:nvPr/>
          </p:nvSpPr>
          <p:spPr>
            <a:xfrm>
              <a:off x="4667921" y="4467387"/>
              <a:ext cx="184666" cy="307777"/>
            </a:xfrm>
            <a:prstGeom prst="rect">
              <a:avLst/>
            </a:prstGeom>
            <a:solidFill>
              <a:schemeClr val="bg1"/>
            </a:solidFill>
            <a:ln>
              <a:solidFill>
                <a:srgbClr val="0B739C"/>
              </a:solidFill>
              <a:prstDash val="sysDash"/>
            </a:ln>
          </p:spPr>
          <p:txBody>
            <a:bodyPr wrap="none" rtlCol="0">
              <a:spAutoFit/>
            </a:bodyPr>
            <a:lstStyle/>
            <a:p>
              <a:pPr algn="ctr"/>
              <a:endParaRPr lang="en-GB" sz="1400" dirty="0" smtClean="0">
                <a:solidFill>
                  <a:srgbClr val="0B739C"/>
                </a:solidFill>
              </a:endParaRPr>
            </a:p>
          </p:txBody>
        </p:sp>
        <p:sp>
          <p:nvSpPr>
            <p:cNvPr id="57" name="TextBox 56"/>
            <p:cNvSpPr txBox="1"/>
            <p:nvPr/>
          </p:nvSpPr>
          <p:spPr>
            <a:xfrm>
              <a:off x="4915571" y="4467387"/>
              <a:ext cx="184666" cy="307777"/>
            </a:xfrm>
            <a:prstGeom prst="rect">
              <a:avLst/>
            </a:prstGeom>
            <a:solidFill>
              <a:schemeClr val="bg1"/>
            </a:solidFill>
            <a:ln>
              <a:solidFill>
                <a:srgbClr val="0B739C"/>
              </a:solidFill>
              <a:prstDash val="sysDash"/>
            </a:ln>
          </p:spPr>
          <p:txBody>
            <a:bodyPr wrap="none" rtlCol="0">
              <a:spAutoFit/>
            </a:bodyPr>
            <a:lstStyle/>
            <a:p>
              <a:pPr algn="ctr"/>
              <a:endParaRPr lang="en-GB" sz="1400" dirty="0" smtClean="0">
                <a:solidFill>
                  <a:srgbClr val="0B739C"/>
                </a:solidFill>
              </a:endParaRPr>
            </a:p>
          </p:txBody>
        </p:sp>
        <p:sp>
          <p:nvSpPr>
            <p:cNvPr id="58" name="TextBox 57"/>
            <p:cNvSpPr txBox="1"/>
            <p:nvPr/>
          </p:nvSpPr>
          <p:spPr>
            <a:xfrm>
              <a:off x="4429796" y="4111787"/>
              <a:ext cx="184666" cy="307777"/>
            </a:xfrm>
            <a:prstGeom prst="rect">
              <a:avLst/>
            </a:prstGeom>
            <a:solidFill>
              <a:schemeClr val="bg1"/>
            </a:solidFill>
            <a:ln>
              <a:solidFill>
                <a:srgbClr val="0B739C"/>
              </a:solidFill>
              <a:prstDash val="sysDash"/>
            </a:ln>
          </p:spPr>
          <p:txBody>
            <a:bodyPr wrap="none" rtlCol="0">
              <a:spAutoFit/>
            </a:bodyPr>
            <a:lstStyle/>
            <a:p>
              <a:pPr algn="ctr"/>
              <a:endParaRPr lang="en-GB" sz="1400" dirty="0" smtClean="0">
                <a:solidFill>
                  <a:srgbClr val="0B739C"/>
                </a:solidFill>
              </a:endParaRPr>
            </a:p>
          </p:txBody>
        </p:sp>
        <p:sp>
          <p:nvSpPr>
            <p:cNvPr id="59" name="TextBox 58"/>
            <p:cNvSpPr txBox="1"/>
            <p:nvPr/>
          </p:nvSpPr>
          <p:spPr>
            <a:xfrm>
              <a:off x="4677446" y="4111787"/>
              <a:ext cx="184666" cy="307777"/>
            </a:xfrm>
            <a:prstGeom prst="rect">
              <a:avLst/>
            </a:prstGeom>
            <a:solidFill>
              <a:schemeClr val="bg1"/>
            </a:solidFill>
            <a:ln>
              <a:solidFill>
                <a:srgbClr val="0B739C"/>
              </a:solidFill>
              <a:prstDash val="sysDash"/>
            </a:ln>
          </p:spPr>
          <p:txBody>
            <a:bodyPr wrap="none" rtlCol="0">
              <a:spAutoFit/>
            </a:bodyPr>
            <a:lstStyle/>
            <a:p>
              <a:pPr algn="ctr"/>
              <a:endParaRPr lang="en-GB" sz="1400" dirty="0" smtClean="0">
                <a:solidFill>
                  <a:srgbClr val="0B739C"/>
                </a:solidFill>
              </a:endParaRPr>
            </a:p>
          </p:txBody>
        </p:sp>
        <p:sp>
          <p:nvSpPr>
            <p:cNvPr id="60" name="TextBox 59"/>
            <p:cNvSpPr txBox="1"/>
            <p:nvPr/>
          </p:nvSpPr>
          <p:spPr>
            <a:xfrm>
              <a:off x="4925096" y="4111787"/>
              <a:ext cx="184666" cy="307777"/>
            </a:xfrm>
            <a:prstGeom prst="rect">
              <a:avLst/>
            </a:prstGeom>
            <a:solidFill>
              <a:schemeClr val="bg1"/>
            </a:solidFill>
            <a:ln>
              <a:solidFill>
                <a:srgbClr val="0B739C"/>
              </a:solidFill>
              <a:prstDash val="sysDash"/>
            </a:ln>
          </p:spPr>
          <p:txBody>
            <a:bodyPr wrap="none" rtlCol="0">
              <a:spAutoFit/>
            </a:bodyPr>
            <a:lstStyle/>
            <a:p>
              <a:pPr algn="ctr"/>
              <a:endParaRPr lang="en-GB" sz="1400" dirty="0" smtClean="0">
                <a:solidFill>
                  <a:srgbClr val="0B739C"/>
                </a:solidFill>
              </a:endParaRPr>
            </a:p>
          </p:txBody>
        </p:sp>
        <p:sp>
          <p:nvSpPr>
            <p:cNvPr id="61" name="Can 60"/>
            <p:cNvSpPr/>
            <p:nvPr/>
          </p:nvSpPr>
          <p:spPr>
            <a:xfrm>
              <a:off x="5365888" y="4111787"/>
              <a:ext cx="360016" cy="663377"/>
            </a:xfrm>
            <a:prstGeom prst="can">
              <a:avLst/>
            </a:prstGeom>
            <a:solidFill>
              <a:srgbClr val="FFFFFF"/>
            </a:solidFill>
          </p:spPr>
          <p:style>
            <a:lnRef idx="1">
              <a:schemeClr val="accent1"/>
            </a:lnRef>
            <a:fillRef idx="3">
              <a:schemeClr val="accent1"/>
            </a:fillRef>
            <a:effectRef idx="2">
              <a:schemeClr val="accent1"/>
            </a:effectRef>
            <a:fontRef idx="minor">
              <a:schemeClr val="lt1"/>
            </a:fontRef>
          </p:style>
          <p:txBody>
            <a:bodyPr vert="wordArtVert" rtlCol="0" anchor="ctr"/>
            <a:lstStyle/>
            <a:p>
              <a:pPr algn="ctr"/>
              <a:r>
                <a:rPr lang="en-GB" sz="1100" dirty="0" smtClean="0">
                  <a:solidFill>
                    <a:srgbClr val="0B739C"/>
                  </a:solidFill>
                </a:rPr>
                <a:t>HDFS</a:t>
              </a:r>
              <a:endParaRPr lang="en-GB" sz="1100" dirty="0">
                <a:solidFill>
                  <a:srgbClr val="0B739C"/>
                </a:solidFill>
              </a:endParaRPr>
            </a:p>
          </p:txBody>
        </p:sp>
      </p:grpSp>
      <p:sp>
        <p:nvSpPr>
          <p:cNvPr id="62" name="Bevel 61"/>
          <p:cNvSpPr/>
          <p:nvPr/>
        </p:nvSpPr>
        <p:spPr>
          <a:xfrm>
            <a:off x="4541812" y="5534025"/>
            <a:ext cx="1254125" cy="619125"/>
          </a:xfrm>
          <a:prstGeom prst="bevel">
            <a:avLst>
              <a:gd name="adj" fmla="val 0"/>
            </a:avLst>
          </a:prstGeom>
          <a:solidFill>
            <a:schemeClr val="accent1">
              <a:lumMod val="50000"/>
            </a:schemeClr>
          </a:solidFill>
          <a:effectLst>
            <a:glow rad="228600">
              <a:schemeClr val="accent1">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4" name="Oval 63"/>
          <p:cNvSpPr/>
          <p:nvPr/>
        </p:nvSpPr>
        <p:spPr>
          <a:xfrm>
            <a:off x="6540500" y="5319712"/>
            <a:ext cx="381000" cy="428625"/>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3" name="Bevel 62"/>
          <p:cNvSpPr/>
          <p:nvPr/>
        </p:nvSpPr>
        <p:spPr>
          <a:xfrm>
            <a:off x="6409468" y="5534025"/>
            <a:ext cx="1254125" cy="619125"/>
          </a:xfrm>
          <a:prstGeom prst="bevel">
            <a:avLst>
              <a:gd name="adj" fmla="val 0"/>
            </a:avLst>
          </a:prstGeom>
          <a:solidFill>
            <a:schemeClr val="accent1">
              <a:lumMod val="50000"/>
            </a:schemeClr>
          </a:solidFill>
          <a:effectLst>
            <a:glow rad="228600">
              <a:schemeClr val="accent1">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5" name="Can 64"/>
          <p:cNvSpPr/>
          <p:nvPr/>
        </p:nvSpPr>
        <p:spPr>
          <a:xfrm>
            <a:off x="3135287" y="2572615"/>
            <a:ext cx="976338" cy="822758"/>
          </a:xfrm>
          <a:prstGeom prst="can">
            <a:avLst>
              <a:gd name="adj" fmla="val 4429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69" name="Group 68"/>
          <p:cNvGrpSpPr/>
          <p:nvPr/>
        </p:nvGrpSpPr>
        <p:grpSpPr>
          <a:xfrm>
            <a:off x="6486263" y="3302001"/>
            <a:ext cx="2343411" cy="1644650"/>
            <a:chOff x="-725538" y="3994150"/>
            <a:chExt cx="8209606" cy="889000"/>
          </a:xfrm>
        </p:grpSpPr>
        <p:sp useBgFill="1">
          <p:nvSpPr>
            <p:cNvPr id="70" name="Rectangle 69"/>
            <p:cNvSpPr/>
            <p:nvPr/>
          </p:nvSpPr>
          <p:spPr>
            <a:xfrm>
              <a:off x="-725538" y="3994150"/>
              <a:ext cx="8209606" cy="889000"/>
            </a:xfrm>
            <a:prstGeom prst="rect">
              <a:avLst/>
            </a:prstGeom>
            <a:ln w="38100" cmpd="sng">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1" name="TextBox 70"/>
            <p:cNvSpPr txBox="1"/>
            <p:nvPr/>
          </p:nvSpPr>
          <p:spPr>
            <a:xfrm>
              <a:off x="-623663" y="4003253"/>
              <a:ext cx="6249570" cy="199639"/>
            </a:xfrm>
            <a:prstGeom prst="rect">
              <a:avLst/>
            </a:prstGeom>
            <a:noFill/>
          </p:spPr>
          <p:txBody>
            <a:bodyPr wrap="none" rtlCol="0">
              <a:spAutoFit/>
            </a:bodyPr>
            <a:lstStyle/>
            <a:p>
              <a:r>
                <a:rPr lang="en-GB" b="1" dirty="0" smtClean="0">
                  <a:solidFill>
                    <a:srgbClr val="0B739C"/>
                  </a:solidFill>
                </a:rPr>
                <a:t>Data Pub. /Vis.</a:t>
              </a:r>
              <a:endParaRPr lang="en-GB" b="1" dirty="0">
                <a:solidFill>
                  <a:srgbClr val="0B739C"/>
                </a:solidFill>
              </a:endParaRPr>
            </a:p>
          </p:txBody>
        </p:sp>
      </p:grpSp>
      <p:grpSp>
        <p:nvGrpSpPr>
          <p:cNvPr id="72" name="Group 71"/>
          <p:cNvGrpSpPr/>
          <p:nvPr/>
        </p:nvGrpSpPr>
        <p:grpSpPr>
          <a:xfrm>
            <a:off x="6794446" y="3713980"/>
            <a:ext cx="1587500" cy="1197592"/>
            <a:chOff x="3937000" y="3685559"/>
            <a:chExt cx="1587500" cy="1197592"/>
          </a:xfrm>
        </p:grpSpPr>
        <p:sp>
          <p:nvSpPr>
            <p:cNvPr id="73" name="Round Same Side Corner Rectangle 72"/>
            <p:cNvSpPr/>
            <p:nvPr/>
          </p:nvSpPr>
          <p:spPr>
            <a:xfrm>
              <a:off x="3937000" y="3947169"/>
              <a:ext cx="1587500" cy="935982"/>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4" name="TextBox 73"/>
            <p:cNvSpPr txBox="1"/>
            <p:nvPr/>
          </p:nvSpPr>
          <p:spPr>
            <a:xfrm>
              <a:off x="4169722" y="3685559"/>
              <a:ext cx="1122059" cy="523220"/>
            </a:xfrm>
            <a:prstGeom prst="rect">
              <a:avLst/>
            </a:prstGeom>
            <a:solidFill>
              <a:schemeClr val="bg1"/>
            </a:solidFill>
            <a:ln>
              <a:solidFill>
                <a:srgbClr val="0B739C"/>
              </a:solidFill>
              <a:prstDash val="sysDash"/>
            </a:ln>
          </p:spPr>
          <p:txBody>
            <a:bodyPr wrap="none" rtlCol="0">
              <a:spAutoFit/>
            </a:bodyPr>
            <a:lstStyle/>
            <a:p>
              <a:pPr algn="ctr"/>
              <a:r>
                <a:rPr lang="en-GB" sz="1400" dirty="0" smtClean="0">
                  <a:solidFill>
                    <a:srgbClr val="0B739C"/>
                  </a:solidFill>
                </a:rPr>
                <a:t>OGC</a:t>
              </a:r>
            </a:p>
            <a:p>
              <a:pPr algn="ctr"/>
              <a:r>
                <a:rPr lang="en-GB" sz="1400" dirty="0" smtClean="0">
                  <a:solidFill>
                    <a:srgbClr val="0B739C"/>
                  </a:solidFill>
                </a:rPr>
                <a:t>WMS, WFS</a:t>
              </a:r>
            </a:p>
          </p:txBody>
        </p:sp>
        <p:sp>
          <p:nvSpPr>
            <p:cNvPr id="75" name="TextBox 74"/>
            <p:cNvSpPr txBox="1"/>
            <p:nvPr/>
          </p:nvSpPr>
          <p:spPr>
            <a:xfrm>
              <a:off x="4229157" y="4263387"/>
              <a:ext cx="1056700" cy="307777"/>
            </a:xfrm>
            <a:prstGeom prst="rect">
              <a:avLst/>
            </a:prstGeom>
            <a:noFill/>
          </p:spPr>
          <p:txBody>
            <a:bodyPr wrap="none" rtlCol="0">
              <a:spAutoFit/>
            </a:bodyPr>
            <a:lstStyle/>
            <a:p>
              <a:pPr lvl="0"/>
              <a:r>
                <a:rPr lang="en-GB" sz="1400" dirty="0" err="1" smtClean="0">
                  <a:solidFill>
                    <a:srgbClr val="FFFFFF"/>
                  </a:solidFill>
                </a:rPr>
                <a:t>GeoServer</a:t>
              </a:r>
              <a:endParaRPr lang="en-GB" sz="1400" dirty="0">
                <a:solidFill>
                  <a:srgbClr val="FFFFFF"/>
                </a:solidFill>
              </a:endParaRPr>
            </a:p>
          </p:txBody>
        </p:sp>
      </p:grpSp>
      <p:sp>
        <p:nvSpPr>
          <p:cNvPr id="76" name="Bent Arrow 75"/>
          <p:cNvSpPr/>
          <p:nvPr/>
        </p:nvSpPr>
        <p:spPr>
          <a:xfrm rot="5400000">
            <a:off x="6804998" y="1754656"/>
            <a:ext cx="666750" cy="1127125"/>
          </a:xfrm>
          <a:prstGeom prst="bentArrow">
            <a:avLst>
              <a:gd name="adj1" fmla="val 25000"/>
              <a:gd name="adj2" fmla="val 25000"/>
              <a:gd name="adj3" fmla="val 39286"/>
              <a:gd name="adj4" fmla="val 4851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cxnSp>
        <p:nvCxnSpPr>
          <p:cNvPr id="78" name="Curved Connector 77"/>
          <p:cNvCxnSpPr>
            <a:stCxn id="17" idx="6"/>
            <a:endCxn id="18" idx="2"/>
          </p:cNvCxnSpPr>
          <p:nvPr/>
        </p:nvCxnSpPr>
        <p:spPr>
          <a:xfrm rot="16200000" flipV="1">
            <a:off x="2356950" y="4134974"/>
            <a:ext cx="593724" cy="2217077"/>
          </a:xfrm>
          <a:prstGeom prst="curved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80" name="Curved Connector 79"/>
          <p:cNvCxnSpPr>
            <a:stCxn id="15" idx="0"/>
            <a:endCxn id="18" idx="2"/>
          </p:cNvCxnSpPr>
          <p:nvPr/>
        </p:nvCxnSpPr>
        <p:spPr>
          <a:xfrm rot="16200000" flipV="1">
            <a:off x="2999808" y="3492117"/>
            <a:ext cx="373061" cy="3282129"/>
          </a:xfrm>
          <a:prstGeom prst="curved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82" name="Curved Connector 81"/>
          <p:cNvCxnSpPr>
            <a:stCxn id="64" idx="0"/>
            <a:endCxn id="27" idx="1"/>
          </p:cNvCxnSpPr>
          <p:nvPr/>
        </p:nvCxnSpPr>
        <p:spPr>
          <a:xfrm rot="16200000" flipV="1">
            <a:off x="3937137" y="2525848"/>
            <a:ext cx="408140" cy="5179587"/>
          </a:xfrm>
          <a:prstGeom prst="curved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88" name="Right Arrow 87"/>
          <p:cNvSpPr/>
          <p:nvPr/>
        </p:nvSpPr>
        <p:spPr>
          <a:xfrm rot="16200000">
            <a:off x="2457270" y="3670514"/>
            <a:ext cx="1648193" cy="961973"/>
          </a:xfrm>
          <a:prstGeom prst="right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err="1" smtClean="0"/>
              <a:t>gCube</a:t>
            </a:r>
            <a:r>
              <a:rPr lang="en-GB" dirty="0" smtClean="0"/>
              <a:t> Data staging</a:t>
            </a:r>
            <a:endParaRPr lang="en-GB" dirty="0"/>
          </a:p>
        </p:txBody>
      </p:sp>
      <p:sp>
        <p:nvSpPr>
          <p:cNvPr id="67" name="TextBox 66"/>
          <p:cNvSpPr txBox="1"/>
          <p:nvPr/>
        </p:nvSpPr>
        <p:spPr>
          <a:xfrm>
            <a:off x="4877525" y="6406485"/>
            <a:ext cx="3533539" cy="338554"/>
          </a:xfrm>
          <a:prstGeom prst="rect">
            <a:avLst/>
          </a:prstGeom>
          <a:noFill/>
        </p:spPr>
        <p:txBody>
          <a:bodyPr wrap="none" rtlCol="0">
            <a:spAutoFit/>
          </a:bodyPr>
          <a:lstStyle/>
          <a:p>
            <a:r>
              <a:rPr lang="en-US" sz="1600" dirty="0" smtClean="0"/>
              <a:t>by courtesy of P. Pagano (ISTI-CNR)</a:t>
            </a:r>
            <a:endParaRPr lang="en-US" sz="1600" dirty="0"/>
          </a:p>
        </p:txBody>
      </p:sp>
      <p:sp>
        <p:nvSpPr>
          <p:cNvPr id="2" name="Rectangle 1"/>
          <p:cNvSpPr/>
          <p:nvPr/>
        </p:nvSpPr>
        <p:spPr>
          <a:xfrm>
            <a:off x="3265" y="6918381"/>
            <a:ext cx="9144000" cy="3628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smtClean="0">
                <a:solidFill>
                  <a:schemeClr val="bg1"/>
                </a:solidFill>
              </a:rPr>
              <a:t>Data Processing. Models and statistical analysis tools based on the requirements to be gathered from multi-disciplinary study cases</a:t>
            </a:r>
            <a:endParaRPr lang="en-GB" sz="2000" dirty="0">
              <a:solidFill>
                <a:schemeClr val="bg1"/>
              </a:solidFill>
            </a:endParaRPr>
          </a:p>
        </p:txBody>
      </p:sp>
    </p:spTree>
    <p:extLst>
      <p:ext uri="{BB962C8B-B14F-4D97-AF65-F5344CB8AC3E}">
        <p14:creationId xmlns:p14="http://schemas.microsoft.com/office/powerpoint/2010/main" val="18825825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7778E-6 -4.44444E-6 L 2.77778E-6 -0.16759 " pathEditMode="relative" rAng="0" ptsTypes="AA">
                                      <p:cBhvr>
                                        <p:cTn id="6" dur="2000" fill="hold"/>
                                        <p:tgtEl>
                                          <p:spTgt spid="2"/>
                                        </p:tgtEl>
                                        <p:attrNameLst>
                                          <p:attrName>ppt_x</p:attrName>
                                          <p:attrName>ppt_y</p:attrName>
                                        </p:attrNameLst>
                                      </p:cBhvr>
                                      <p:rCtr x="0" y="-83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idx="4294967295"/>
          </p:nvPr>
        </p:nvSpPr>
        <p:spPr>
          <a:xfrm>
            <a:off x="2315881" y="101600"/>
            <a:ext cx="6577293" cy="9271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Linked data</a:t>
            </a:r>
            <a:endParaRPr lang="en-US" dirty="0"/>
          </a:p>
        </p:txBody>
      </p:sp>
      <p:sp>
        <p:nvSpPr>
          <p:cNvPr id="12290" name="Rectangle 2"/>
          <p:cNvSpPr>
            <a:spLocks noGrp="1" noChangeArrowheads="1"/>
          </p:cNvSpPr>
          <p:nvPr>
            <p:ph type="body" idx="4294967295"/>
          </p:nvPr>
        </p:nvSpPr>
        <p:spPr>
          <a:xfrm>
            <a:off x="182563" y="1339850"/>
            <a:ext cx="8785225" cy="5365750"/>
          </a:xfrm>
          <a:ln/>
        </p:spPr>
        <p:txBody>
          <a:bodyPr/>
          <a:lstStyle/>
          <a:p>
            <a:pPr indent="-315913">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a:p>
          <a:p>
            <a:pPr indent="-315913">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t> </a:t>
            </a: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200" y="2430463"/>
            <a:ext cx="7081838" cy="3851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292" name="AutoShape 4"/>
          <p:cNvSpPr>
            <a:spLocks noChangeArrowheads="1"/>
          </p:cNvSpPr>
          <p:nvPr/>
        </p:nvSpPr>
        <p:spPr bwMode="auto">
          <a:xfrm>
            <a:off x="822325" y="2247900"/>
            <a:ext cx="7407275" cy="4033838"/>
          </a:xfrm>
          <a:prstGeom prst="roundRect">
            <a:avLst>
              <a:gd name="adj" fmla="val 37"/>
            </a:avLst>
          </a:prstGeom>
          <a:noFill/>
          <a:ln w="36720" cap="flat">
            <a:solidFill>
              <a:srgbClr val="355E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293" name="Text Box 5"/>
          <p:cNvSpPr txBox="1">
            <a:spLocks noChangeArrowheads="1"/>
          </p:cNvSpPr>
          <p:nvPr/>
        </p:nvSpPr>
        <p:spPr bwMode="auto">
          <a:xfrm>
            <a:off x="7369175" y="1281113"/>
            <a:ext cx="1225550" cy="54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9pPr>
          </a:lstStyle>
          <a:p>
            <a:pPr>
              <a:buClrTx/>
              <a:buFontTx/>
              <a:buNone/>
            </a:pPr>
            <a:r>
              <a:rPr lang="en-US" b="1">
                <a:solidFill>
                  <a:srgbClr val="008000"/>
                </a:solidFill>
              </a:rPr>
              <a:t>DATASET</a:t>
            </a:r>
          </a:p>
        </p:txBody>
      </p:sp>
      <p:sp>
        <p:nvSpPr>
          <p:cNvPr id="12294" name="Line 6"/>
          <p:cNvSpPr>
            <a:spLocks noChangeShapeType="1"/>
          </p:cNvSpPr>
          <p:nvPr/>
        </p:nvSpPr>
        <p:spPr bwMode="auto">
          <a:xfrm flipH="1">
            <a:off x="7754938" y="1646238"/>
            <a:ext cx="309562" cy="601662"/>
          </a:xfrm>
          <a:prstGeom prst="line">
            <a:avLst/>
          </a:prstGeom>
          <a:noFill/>
          <a:ln w="36720" cap="flat">
            <a:solidFill>
              <a:srgbClr val="355E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295" name="AutoShape 7"/>
          <p:cNvSpPr>
            <a:spLocks noChangeArrowheads="1"/>
          </p:cNvSpPr>
          <p:nvPr/>
        </p:nvSpPr>
        <p:spPr bwMode="auto">
          <a:xfrm>
            <a:off x="3419475" y="3435350"/>
            <a:ext cx="549275" cy="2844800"/>
          </a:xfrm>
          <a:prstGeom prst="roundRect">
            <a:avLst>
              <a:gd name="adj" fmla="val 287"/>
            </a:avLst>
          </a:prstGeom>
          <a:noFill/>
          <a:ln w="36720" cap="flat">
            <a:solidFill>
              <a:srgbClr val="355E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296" name="Text Box 8"/>
          <p:cNvSpPr txBox="1">
            <a:spLocks noChangeArrowheads="1"/>
          </p:cNvSpPr>
          <p:nvPr/>
        </p:nvSpPr>
        <p:spPr bwMode="auto">
          <a:xfrm>
            <a:off x="3743325" y="1231900"/>
            <a:ext cx="19716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9pPr>
          </a:lstStyle>
          <a:p>
            <a:pPr>
              <a:buClrTx/>
              <a:buFontTx/>
              <a:buNone/>
            </a:pPr>
            <a:r>
              <a:rPr lang="en-US" b="1">
                <a:solidFill>
                  <a:srgbClr val="008000"/>
                </a:solidFill>
              </a:rPr>
              <a:t>OBSERVATIONS</a:t>
            </a:r>
          </a:p>
        </p:txBody>
      </p:sp>
      <p:sp>
        <p:nvSpPr>
          <p:cNvPr id="12297" name="Line 9"/>
          <p:cNvSpPr>
            <a:spLocks noChangeShapeType="1"/>
          </p:cNvSpPr>
          <p:nvPr/>
        </p:nvSpPr>
        <p:spPr bwMode="auto">
          <a:xfrm flipH="1">
            <a:off x="3730625" y="1597025"/>
            <a:ext cx="766763" cy="1839913"/>
          </a:xfrm>
          <a:prstGeom prst="line">
            <a:avLst/>
          </a:prstGeom>
          <a:noFill/>
          <a:ln w="36720" cap="flat">
            <a:solidFill>
              <a:srgbClr val="355E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298" name="AutoShape 10"/>
          <p:cNvSpPr>
            <a:spLocks noChangeArrowheads="1"/>
          </p:cNvSpPr>
          <p:nvPr/>
        </p:nvSpPr>
        <p:spPr bwMode="auto">
          <a:xfrm>
            <a:off x="930275" y="2465388"/>
            <a:ext cx="3094038" cy="822325"/>
          </a:xfrm>
          <a:prstGeom prst="roundRect">
            <a:avLst>
              <a:gd name="adj" fmla="val 190"/>
            </a:avLst>
          </a:prstGeom>
          <a:noFill/>
          <a:ln w="36720" cap="flat">
            <a:solidFill>
              <a:srgbClr val="355E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299" name="Text Box 11"/>
          <p:cNvSpPr txBox="1">
            <a:spLocks noChangeArrowheads="1"/>
          </p:cNvSpPr>
          <p:nvPr/>
        </p:nvSpPr>
        <p:spPr bwMode="auto">
          <a:xfrm>
            <a:off x="182563" y="1228725"/>
            <a:ext cx="3243262" cy="912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9pPr>
          </a:lstStyle>
          <a:p>
            <a:pPr>
              <a:buClrTx/>
              <a:buFontTx/>
              <a:buNone/>
            </a:pPr>
            <a:r>
              <a:rPr lang="en-US" b="1">
                <a:solidFill>
                  <a:srgbClr val="008000"/>
                </a:solidFill>
              </a:rPr>
              <a:t>METADATA</a:t>
            </a:r>
          </a:p>
          <a:p>
            <a:pPr>
              <a:buClrTx/>
              <a:buFontTx/>
              <a:buNone/>
            </a:pPr>
            <a:r>
              <a:rPr lang="en-US" b="1">
                <a:solidFill>
                  <a:srgbClr val="008000"/>
                </a:solidFill>
              </a:rPr>
              <a:t>(parameter, unit of measure,</a:t>
            </a:r>
          </a:p>
          <a:p>
            <a:pPr>
              <a:buClrTx/>
              <a:buFontTx/>
              <a:buNone/>
            </a:pPr>
            <a:r>
              <a:rPr lang="en-US" b="1">
                <a:solidFill>
                  <a:srgbClr val="008000"/>
                </a:solidFill>
              </a:rPr>
              <a:t>instrument, provider, ...)</a:t>
            </a:r>
          </a:p>
        </p:txBody>
      </p:sp>
      <p:sp>
        <p:nvSpPr>
          <p:cNvPr id="12300" name="Line 12"/>
          <p:cNvSpPr>
            <a:spLocks noChangeShapeType="1"/>
          </p:cNvSpPr>
          <p:nvPr/>
        </p:nvSpPr>
        <p:spPr bwMode="auto">
          <a:xfrm>
            <a:off x="549275" y="2141538"/>
            <a:ext cx="381000" cy="784225"/>
          </a:xfrm>
          <a:prstGeom prst="line">
            <a:avLst/>
          </a:prstGeom>
          <a:noFill/>
          <a:ln w="36720" cap="flat">
            <a:solidFill>
              <a:srgbClr val="355E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301" name="AutoShape 13"/>
          <p:cNvSpPr>
            <a:spLocks noChangeArrowheads="1"/>
          </p:cNvSpPr>
          <p:nvPr/>
        </p:nvSpPr>
        <p:spPr bwMode="auto">
          <a:xfrm>
            <a:off x="2193925" y="3289300"/>
            <a:ext cx="1096963" cy="147638"/>
          </a:xfrm>
          <a:prstGeom prst="roundRect">
            <a:avLst>
              <a:gd name="adj" fmla="val 1083"/>
            </a:avLst>
          </a:prstGeom>
          <a:noFill/>
          <a:ln w="36720" cap="flat">
            <a:solidFill>
              <a:srgbClr val="355E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302" name="AutoShape 14"/>
          <p:cNvSpPr>
            <a:spLocks noChangeArrowheads="1"/>
          </p:cNvSpPr>
          <p:nvPr/>
        </p:nvSpPr>
        <p:spPr bwMode="auto">
          <a:xfrm>
            <a:off x="4627563" y="3289300"/>
            <a:ext cx="457200" cy="147638"/>
          </a:xfrm>
          <a:prstGeom prst="roundRect">
            <a:avLst>
              <a:gd name="adj" fmla="val 1083"/>
            </a:avLst>
          </a:prstGeom>
          <a:noFill/>
          <a:ln w="36720" cap="flat">
            <a:solidFill>
              <a:srgbClr val="355E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303" name="AutoShape 15"/>
          <p:cNvSpPr>
            <a:spLocks noChangeArrowheads="1"/>
          </p:cNvSpPr>
          <p:nvPr/>
        </p:nvSpPr>
        <p:spPr bwMode="auto">
          <a:xfrm>
            <a:off x="5084763" y="3289300"/>
            <a:ext cx="639762" cy="147638"/>
          </a:xfrm>
          <a:prstGeom prst="roundRect">
            <a:avLst>
              <a:gd name="adj" fmla="val 1083"/>
            </a:avLst>
          </a:prstGeom>
          <a:noFill/>
          <a:ln w="36720" cap="flat">
            <a:solidFill>
              <a:srgbClr val="355E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304" name="AutoShape 16"/>
          <p:cNvSpPr>
            <a:spLocks noChangeArrowheads="1"/>
          </p:cNvSpPr>
          <p:nvPr/>
        </p:nvSpPr>
        <p:spPr bwMode="auto">
          <a:xfrm>
            <a:off x="5724525" y="3289300"/>
            <a:ext cx="584200" cy="147638"/>
          </a:xfrm>
          <a:prstGeom prst="roundRect">
            <a:avLst>
              <a:gd name="adj" fmla="val 1083"/>
            </a:avLst>
          </a:prstGeom>
          <a:noFill/>
          <a:ln w="36720" cap="flat">
            <a:solidFill>
              <a:srgbClr val="355E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305" name="AutoShape 17"/>
          <p:cNvSpPr>
            <a:spLocks noChangeArrowheads="1"/>
          </p:cNvSpPr>
          <p:nvPr/>
        </p:nvSpPr>
        <p:spPr bwMode="auto">
          <a:xfrm>
            <a:off x="6291263" y="3289300"/>
            <a:ext cx="841375" cy="147638"/>
          </a:xfrm>
          <a:prstGeom prst="roundRect">
            <a:avLst>
              <a:gd name="adj" fmla="val 1083"/>
            </a:avLst>
          </a:prstGeom>
          <a:noFill/>
          <a:ln w="36720" cap="flat">
            <a:solidFill>
              <a:srgbClr val="355E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306" name="Text Box 18"/>
          <p:cNvSpPr txBox="1">
            <a:spLocks noChangeArrowheads="1"/>
          </p:cNvSpPr>
          <p:nvPr/>
        </p:nvSpPr>
        <p:spPr bwMode="auto">
          <a:xfrm>
            <a:off x="4619625" y="1524000"/>
            <a:ext cx="2860675"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9pPr>
          </a:lstStyle>
          <a:p>
            <a:pPr>
              <a:buClrTx/>
              <a:buFontTx/>
              <a:buNone/>
            </a:pPr>
            <a:r>
              <a:rPr lang="en-US" b="1">
                <a:solidFill>
                  <a:srgbClr val="008000"/>
                </a:solidFill>
              </a:rPr>
              <a:t>DIMENSIONS</a:t>
            </a:r>
          </a:p>
          <a:p>
            <a:pPr>
              <a:buClrTx/>
              <a:buFontTx/>
              <a:buNone/>
            </a:pPr>
            <a:r>
              <a:rPr lang="en-US" b="1">
                <a:solidFill>
                  <a:srgbClr val="008000"/>
                </a:solidFill>
              </a:rPr>
              <a:t>(time, lat/long, elevation)</a:t>
            </a:r>
          </a:p>
        </p:txBody>
      </p:sp>
      <p:sp>
        <p:nvSpPr>
          <p:cNvPr id="12307" name="Line 19"/>
          <p:cNvSpPr>
            <a:spLocks noChangeShapeType="1"/>
          </p:cNvSpPr>
          <p:nvPr/>
        </p:nvSpPr>
        <p:spPr bwMode="auto">
          <a:xfrm flipH="1">
            <a:off x="3275013" y="2155825"/>
            <a:ext cx="2503487" cy="1133475"/>
          </a:xfrm>
          <a:prstGeom prst="line">
            <a:avLst/>
          </a:prstGeom>
          <a:noFill/>
          <a:ln w="36720" cap="flat">
            <a:solidFill>
              <a:srgbClr val="355E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308" name="Line 20"/>
          <p:cNvSpPr>
            <a:spLocks noChangeShapeType="1"/>
          </p:cNvSpPr>
          <p:nvPr/>
        </p:nvSpPr>
        <p:spPr bwMode="auto">
          <a:xfrm flipH="1">
            <a:off x="4829175" y="2136775"/>
            <a:ext cx="949325" cy="1133475"/>
          </a:xfrm>
          <a:prstGeom prst="line">
            <a:avLst/>
          </a:prstGeom>
          <a:noFill/>
          <a:ln w="36720" cap="flat">
            <a:solidFill>
              <a:srgbClr val="355E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309" name="Line 21"/>
          <p:cNvSpPr>
            <a:spLocks noChangeShapeType="1"/>
          </p:cNvSpPr>
          <p:nvPr/>
        </p:nvSpPr>
        <p:spPr bwMode="auto">
          <a:xfrm flipH="1">
            <a:off x="5468938" y="2154238"/>
            <a:ext cx="309562" cy="1133475"/>
          </a:xfrm>
          <a:prstGeom prst="line">
            <a:avLst/>
          </a:prstGeom>
          <a:noFill/>
          <a:ln w="36720" cap="flat">
            <a:solidFill>
              <a:srgbClr val="355E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310" name="Line 22"/>
          <p:cNvSpPr>
            <a:spLocks noChangeShapeType="1"/>
          </p:cNvSpPr>
          <p:nvPr/>
        </p:nvSpPr>
        <p:spPr bwMode="auto">
          <a:xfrm>
            <a:off x="5738813" y="2155825"/>
            <a:ext cx="296862" cy="1133475"/>
          </a:xfrm>
          <a:prstGeom prst="line">
            <a:avLst/>
          </a:prstGeom>
          <a:noFill/>
          <a:ln w="36720" cap="flat">
            <a:solidFill>
              <a:srgbClr val="355E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311" name="Line 23"/>
          <p:cNvSpPr>
            <a:spLocks noChangeShapeType="1"/>
          </p:cNvSpPr>
          <p:nvPr/>
        </p:nvSpPr>
        <p:spPr bwMode="auto">
          <a:xfrm>
            <a:off x="5761038" y="2136775"/>
            <a:ext cx="914400" cy="1150938"/>
          </a:xfrm>
          <a:prstGeom prst="line">
            <a:avLst/>
          </a:prstGeom>
          <a:noFill/>
          <a:ln w="36720" cap="flat">
            <a:solidFill>
              <a:srgbClr val="355E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Tree>
    <p:extLst>
      <p:ext uri="{BB962C8B-B14F-4D97-AF65-F5344CB8AC3E}">
        <p14:creationId xmlns:p14="http://schemas.microsoft.com/office/powerpoint/2010/main" val="19321591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Linked Data </a:t>
            </a:r>
          </a:p>
        </p:txBody>
      </p:sp>
      <p:sp>
        <p:nvSpPr>
          <p:cNvPr id="4" name="Content Placeholder 3"/>
          <p:cNvSpPr>
            <a:spLocks noGrp="1"/>
          </p:cNvSpPr>
          <p:nvPr>
            <p:ph idx="1"/>
          </p:nvPr>
        </p:nvSpPr>
        <p:spPr>
          <a:xfrm>
            <a:off x="107950" y="1358059"/>
            <a:ext cx="8785225" cy="4968875"/>
          </a:xfrm>
        </p:spPr>
        <p:txBody>
          <a:bodyPr/>
          <a:lstStyle/>
          <a:p>
            <a:pPr>
              <a:spcAft>
                <a:spcPts val="2400"/>
              </a:spcAft>
              <a:buFont typeface="Wingdings" charset="2"/>
              <a:buChar char="§"/>
            </a:pPr>
            <a:r>
              <a:rPr lang="en-US" b="0" dirty="0" err="1"/>
              <a:t>Modelling</a:t>
            </a:r>
            <a:r>
              <a:rPr lang="en-US" b="0" dirty="0"/>
              <a:t> ENVRI data with the Data Cube vocabulary</a:t>
            </a:r>
          </a:p>
          <a:p>
            <a:pPr marL="366712">
              <a:spcAft>
                <a:spcPts val="2400"/>
              </a:spcAft>
              <a:buSzPct val="45000"/>
              <a:buFont typeface="Wingdings" charset="2"/>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b="0" dirty="0">
                <a:cs typeface="Century Gothic" charset="0"/>
              </a:rPr>
              <a:t>The Data Cube vocabulary provides a generic framework to encode collections of observations. </a:t>
            </a:r>
          </a:p>
          <a:p>
            <a:pPr marL="366712">
              <a:spcAft>
                <a:spcPts val="2400"/>
              </a:spcAft>
              <a:buClr>
                <a:srgbClr val="1A171B"/>
              </a:buClr>
              <a:buSzPct val="45000"/>
              <a:buFont typeface="Wingdings" charset="2"/>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b="0" dirty="0">
                <a:cs typeface="Century Gothic" charset="0"/>
              </a:rPr>
              <a:t> This vocabulary was developed for the statistical domain and based on the SDMX standard</a:t>
            </a:r>
            <a:endParaRPr lang="en-US" b="0" dirty="0"/>
          </a:p>
          <a:p>
            <a:endParaRPr lang="en-US" sz="2000" dirty="0"/>
          </a:p>
        </p:txBody>
      </p:sp>
      <p:grpSp>
        <p:nvGrpSpPr>
          <p:cNvPr id="2" name="Group 1"/>
          <p:cNvGrpSpPr/>
          <p:nvPr/>
        </p:nvGrpSpPr>
        <p:grpSpPr>
          <a:xfrm>
            <a:off x="324504" y="5040313"/>
            <a:ext cx="8467725" cy="731838"/>
            <a:chOff x="309563" y="3292475"/>
            <a:chExt cx="8467725" cy="731838"/>
          </a:xfrm>
        </p:grpSpPr>
        <p:sp>
          <p:nvSpPr>
            <p:cNvPr id="11266" name="Rectangle 2"/>
            <p:cNvSpPr>
              <a:spLocks noChangeArrowheads="1"/>
            </p:cNvSpPr>
            <p:nvPr/>
          </p:nvSpPr>
          <p:spPr bwMode="auto">
            <a:xfrm>
              <a:off x="309563" y="3292475"/>
              <a:ext cx="1736725" cy="731838"/>
            </a:xfrm>
            <a:prstGeom prst="rect">
              <a:avLst/>
            </a:prstGeom>
            <a:noFill/>
            <a:ln w="4572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tIns="63000" rIns="108000" bIns="6300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rPr>
                <a:t>Analyze</a:t>
              </a:r>
            </a:p>
          </p:txBody>
        </p:sp>
        <p:sp>
          <p:nvSpPr>
            <p:cNvPr id="11267" name="Rectangle 3"/>
            <p:cNvSpPr>
              <a:spLocks noChangeArrowheads="1"/>
            </p:cNvSpPr>
            <p:nvPr/>
          </p:nvSpPr>
          <p:spPr bwMode="auto">
            <a:xfrm>
              <a:off x="2527300" y="3292475"/>
              <a:ext cx="1736725" cy="731838"/>
            </a:xfrm>
            <a:prstGeom prst="rect">
              <a:avLst/>
            </a:prstGeom>
            <a:noFill/>
            <a:ln w="4572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tIns="63000" rIns="108000" bIns="6300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rPr>
                <a:t>Model</a:t>
              </a:r>
            </a:p>
          </p:txBody>
        </p:sp>
        <p:sp>
          <p:nvSpPr>
            <p:cNvPr id="11268" name="Rectangle 4"/>
            <p:cNvSpPr>
              <a:spLocks noChangeArrowheads="1"/>
            </p:cNvSpPr>
            <p:nvPr/>
          </p:nvSpPr>
          <p:spPr bwMode="auto">
            <a:xfrm>
              <a:off x="4797425" y="3292475"/>
              <a:ext cx="1736725" cy="731838"/>
            </a:xfrm>
            <a:prstGeom prst="rect">
              <a:avLst/>
            </a:prstGeom>
            <a:noFill/>
            <a:ln w="4572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tIns="63000" rIns="108000" bIns="6300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rPr>
                <a:t>Publish</a:t>
              </a:r>
            </a:p>
          </p:txBody>
        </p:sp>
        <p:sp>
          <p:nvSpPr>
            <p:cNvPr id="11269" name="Rectangle 5"/>
            <p:cNvSpPr>
              <a:spLocks noChangeArrowheads="1"/>
            </p:cNvSpPr>
            <p:nvPr/>
          </p:nvSpPr>
          <p:spPr bwMode="auto">
            <a:xfrm>
              <a:off x="7040563" y="3292475"/>
              <a:ext cx="1736725" cy="731838"/>
            </a:xfrm>
            <a:prstGeom prst="rect">
              <a:avLst/>
            </a:prstGeom>
            <a:noFill/>
            <a:ln w="4572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tIns="63000" rIns="108000" bIns="6300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rPr>
                <a:t>Use</a:t>
              </a:r>
            </a:p>
          </p:txBody>
        </p:sp>
        <p:sp>
          <p:nvSpPr>
            <p:cNvPr id="11270" name="Line 6"/>
            <p:cNvSpPr>
              <a:spLocks noChangeShapeType="1"/>
            </p:cNvSpPr>
            <p:nvPr/>
          </p:nvSpPr>
          <p:spPr bwMode="auto">
            <a:xfrm>
              <a:off x="2047875" y="3657600"/>
              <a:ext cx="479425" cy="1588"/>
            </a:xfrm>
            <a:prstGeom prst="line">
              <a:avLst/>
            </a:prstGeom>
            <a:noFill/>
            <a:ln w="4572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271" name="Line 7"/>
            <p:cNvSpPr>
              <a:spLocks noChangeShapeType="1"/>
            </p:cNvSpPr>
            <p:nvPr/>
          </p:nvSpPr>
          <p:spPr bwMode="auto">
            <a:xfrm>
              <a:off x="4264025" y="3657600"/>
              <a:ext cx="531813" cy="1588"/>
            </a:xfrm>
            <a:prstGeom prst="line">
              <a:avLst/>
            </a:prstGeom>
            <a:noFill/>
            <a:ln w="4572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272" name="Line 8"/>
            <p:cNvSpPr>
              <a:spLocks noChangeShapeType="1"/>
            </p:cNvSpPr>
            <p:nvPr/>
          </p:nvSpPr>
          <p:spPr bwMode="auto">
            <a:xfrm>
              <a:off x="6534150" y="3657600"/>
              <a:ext cx="506413" cy="1588"/>
            </a:xfrm>
            <a:prstGeom prst="line">
              <a:avLst/>
            </a:prstGeom>
            <a:noFill/>
            <a:ln w="4572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Tree>
    <p:extLst>
      <p:ext uri="{BB962C8B-B14F-4D97-AF65-F5344CB8AC3E}">
        <p14:creationId xmlns:p14="http://schemas.microsoft.com/office/powerpoint/2010/main" val="165172156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endParaRPr lang="en-US">
              <a:latin typeface="Century Gothic" charset="0"/>
            </a:endParaRPr>
          </a:p>
        </p:txBody>
      </p:sp>
      <p:sp>
        <p:nvSpPr>
          <p:cNvPr id="39938" name="Content Placeholder 2"/>
          <p:cNvSpPr>
            <a:spLocks noGrp="1"/>
          </p:cNvSpPr>
          <p:nvPr>
            <p:ph idx="1"/>
          </p:nvPr>
        </p:nvSpPr>
        <p:spPr>
          <a:xfrm>
            <a:off x="1691630" y="2270032"/>
            <a:ext cx="5761037" cy="3384550"/>
          </a:xfrm>
        </p:spPr>
        <p:txBody>
          <a:bodyPr/>
          <a:lstStyle/>
          <a:p>
            <a:pPr marL="0" indent="0" algn="ctr" eaLnBrk="1" hangingPunct="1">
              <a:buFontTx/>
              <a:buNone/>
            </a:pPr>
            <a:r>
              <a:rPr lang="en-US" dirty="0">
                <a:latin typeface="Century Gothic" charset="0"/>
              </a:rPr>
              <a:t>Thank you</a:t>
            </a:r>
          </a:p>
          <a:p>
            <a:pPr marL="0" indent="0" algn="ctr" eaLnBrk="1" hangingPunct="1">
              <a:buFontTx/>
              <a:buNone/>
            </a:pPr>
            <a:endParaRPr lang="en-US" dirty="0">
              <a:latin typeface="Century Gothic" charset="0"/>
            </a:endParaRPr>
          </a:p>
          <a:p>
            <a:pPr marL="0" indent="0" algn="ctr" eaLnBrk="1" hangingPunct="1">
              <a:buFontTx/>
              <a:buNone/>
            </a:pPr>
            <a:r>
              <a:rPr lang="en-US" dirty="0" smtClean="0">
                <a:latin typeface="Century Gothic" charset="0"/>
              </a:rPr>
              <a:t>   http</a:t>
            </a:r>
            <a:r>
              <a:rPr lang="en-US" dirty="0">
                <a:latin typeface="Century Gothic" charset="0"/>
              </a:rPr>
              <a:t>://</a:t>
            </a:r>
            <a:r>
              <a:rPr lang="en-US" dirty="0" err="1">
                <a:latin typeface="Century Gothic" charset="0"/>
              </a:rPr>
              <a:t>envri.eu</a:t>
            </a:r>
            <a:r>
              <a:rPr lang="en-US" dirty="0">
                <a:latin typeface="Century Gothic" charset="0"/>
              </a:rPr>
              <a:t>/</a:t>
            </a:r>
          </a:p>
        </p:txBody>
      </p:sp>
      <p:sp>
        <p:nvSpPr>
          <p:cNvPr id="39939"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FR" sz="1200" dirty="0">
              <a:solidFill>
                <a:srgbClr val="595959"/>
              </a:solidFill>
              <a:latin typeface="Century Gothic" charset="0"/>
            </a:endParaRPr>
          </a:p>
        </p:txBody>
      </p:sp>
      <p:sp>
        <p:nvSpPr>
          <p:cNvPr id="5" name="Footer Placeholder 4"/>
          <p:cNvSpPr>
            <a:spLocks noGrp="1"/>
          </p:cNvSpPr>
          <p:nvPr>
            <p:ph type="ftr" sz="quarter" idx="11"/>
          </p:nvPr>
        </p:nvSpPr>
        <p:spPr/>
        <p:txBody>
          <a:bodyPr/>
          <a:lstStyle/>
          <a:p>
            <a:pPr>
              <a:defRPr/>
            </a:pPr>
            <a:endParaRPr lang="fr-FR" dirty="0"/>
          </a:p>
        </p:txBody>
      </p:sp>
      <p:sp>
        <p:nvSpPr>
          <p:cNvPr id="3994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29D704E-C074-DE43-A23B-7AD8A450033D}" type="slidenum">
              <a:rPr lang="fr-FR" sz="1200">
                <a:solidFill>
                  <a:srgbClr val="595959"/>
                </a:solidFill>
                <a:latin typeface="Century Gothic" charset="0"/>
              </a:rPr>
              <a:pPr eaLnBrk="1" hangingPunct="1"/>
              <a:t>17</a:t>
            </a:fld>
            <a:endParaRPr lang="fr-FR" sz="1200">
              <a:solidFill>
                <a:srgbClr val="595959"/>
              </a:solidFill>
              <a:latin typeface="Century Gothic" charset="0"/>
            </a:endParaRPr>
          </a:p>
        </p:txBody>
      </p:sp>
    </p:spTree>
    <p:extLst>
      <p:ext uri="{BB962C8B-B14F-4D97-AF65-F5344CB8AC3E}">
        <p14:creationId xmlns:p14="http://schemas.microsoft.com/office/powerpoint/2010/main" val="14121549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dirty="0" smtClean="0"/>
              <a:t>Outline</a:t>
            </a:r>
            <a:endParaRPr lang="en-US" dirty="0"/>
          </a:p>
        </p:txBody>
      </p:sp>
      <p:sp>
        <p:nvSpPr>
          <p:cNvPr id="17411" name="Content Placeholder 2"/>
          <p:cNvSpPr>
            <a:spLocks noGrp="1"/>
          </p:cNvSpPr>
          <p:nvPr>
            <p:ph idx="1"/>
          </p:nvPr>
        </p:nvSpPr>
        <p:spPr>
          <a:xfrm>
            <a:off x="321887" y="1308305"/>
            <a:ext cx="8785225" cy="4784552"/>
          </a:xfrm>
        </p:spPr>
        <p:txBody>
          <a:bodyPr anchor="ctr"/>
          <a:lstStyle/>
          <a:p>
            <a:pPr marL="514350" indent="-514350">
              <a:buFont typeface="+mj-lt"/>
              <a:buAutoNum type="arabicPeriod"/>
            </a:pPr>
            <a:r>
              <a:rPr lang="en-GB" sz="2800" b="0" dirty="0" smtClean="0">
                <a:solidFill>
                  <a:srgbClr val="0070C0"/>
                </a:solidFill>
                <a:latin typeface="Calibri" charset="0"/>
              </a:rPr>
              <a:t>The communities and the data in the project</a:t>
            </a:r>
          </a:p>
          <a:p>
            <a:pPr marL="514350" indent="-514350">
              <a:buFont typeface="+mj-lt"/>
              <a:buAutoNum type="arabicPeriod"/>
            </a:pPr>
            <a:r>
              <a:rPr lang="en-GB" sz="2800" b="0" dirty="0" smtClean="0">
                <a:solidFill>
                  <a:srgbClr val="0070C0"/>
                </a:solidFill>
                <a:latin typeface="Calibri" charset="0"/>
              </a:rPr>
              <a:t>Discover the data</a:t>
            </a:r>
          </a:p>
          <a:p>
            <a:pPr marL="514350" indent="-514350">
              <a:buFont typeface="+mj-lt"/>
              <a:buAutoNum type="arabicPeriod"/>
            </a:pPr>
            <a:r>
              <a:rPr lang="en-GB" sz="2800" b="0" dirty="0" smtClean="0">
                <a:solidFill>
                  <a:srgbClr val="0070C0"/>
                </a:solidFill>
                <a:latin typeface="Calibri" charset="0"/>
              </a:rPr>
              <a:t>Process the data</a:t>
            </a:r>
          </a:p>
          <a:p>
            <a:pPr marL="514350" indent="-514350">
              <a:buFont typeface="+mj-lt"/>
              <a:buAutoNum type="arabicPeriod"/>
            </a:pPr>
            <a:r>
              <a:rPr lang="en-GB" sz="2800" b="0" dirty="0" smtClean="0">
                <a:solidFill>
                  <a:srgbClr val="0070C0"/>
                </a:solidFill>
                <a:latin typeface="Calibri" charset="0"/>
              </a:rPr>
              <a:t>Linked data</a:t>
            </a:r>
          </a:p>
          <a:p>
            <a:pPr marL="0" indent="0">
              <a:buNone/>
            </a:pPr>
            <a:endParaRPr lang="en-GB" sz="3200" b="0" i="1" dirty="0" smtClean="0">
              <a:solidFill>
                <a:srgbClr val="0070C0"/>
              </a:solidFill>
              <a:latin typeface="Calibri" charset="0"/>
            </a:endParaRPr>
          </a:p>
        </p:txBody>
      </p:sp>
      <p:sp>
        <p:nvSpPr>
          <p:cNvPr id="8" name="Slide Number Placeholder 7"/>
          <p:cNvSpPr>
            <a:spLocks noGrp="1"/>
          </p:cNvSpPr>
          <p:nvPr>
            <p:ph type="sldNum" sz="quarter" idx="12"/>
          </p:nvPr>
        </p:nvSpPr>
        <p:spPr/>
        <p:txBody>
          <a:bodyPr/>
          <a:lstStyle/>
          <a:p>
            <a:pPr>
              <a:defRPr/>
            </a:pPr>
            <a:fld id="{F26ED598-AEC9-954F-A416-EA172AFAF1C9}" type="slidenum">
              <a:rPr lang="fr-FR" smtClean="0"/>
              <a:pPr>
                <a:defRPr/>
              </a:pPr>
              <a:t>2</a:t>
            </a:fld>
            <a:endParaRPr lang="fr-FR"/>
          </a:p>
        </p:txBody>
      </p:sp>
    </p:spTree>
    <p:extLst>
      <p:ext uri="{BB962C8B-B14F-4D97-AF65-F5344CB8AC3E}">
        <p14:creationId xmlns:p14="http://schemas.microsoft.com/office/powerpoint/2010/main" val="34657435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Environmental Science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84511359"/>
              </p:ext>
            </p:extLst>
          </p:nvPr>
        </p:nvGraphicFramePr>
        <p:xfrm>
          <a:off x="107950" y="1268413"/>
          <a:ext cx="8785225" cy="4968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Slide Number Placeholder 10"/>
          <p:cNvSpPr>
            <a:spLocks noGrp="1"/>
          </p:cNvSpPr>
          <p:nvPr>
            <p:ph type="sldNum" sz="quarter" idx="12"/>
          </p:nvPr>
        </p:nvSpPr>
        <p:spPr/>
        <p:txBody>
          <a:bodyPr/>
          <a:lstStyle/>
          <a:p>
            <a:pPr>
              <a:defRPr/>
            </a:pPr>
            <a:fld id="{F26ED598-AEC9-954F-A416-EA172AFAF1C9}" type="slidenum">
              <a:rPr lang="fr-FR" smtClean="0"/>
              <a:pPr>
                <a:defRPr/>
              </a:pPr>
              <a:t>3</a:t>
            </a:fld>
            <a:endParaRPr lang="fr-FR"/>
          </a:p>
        </p:txBody>
      </p:sp>
      <p:grpSp>
        <p:nvGrpSpPr>
          <p:cNvPr id="5" name="Group 4"/>
          <p:cNvGrpSpPr/>
          <p:nvPr/>
        </p:nvGrpSpPr>
        <p:grpSpPr>
          <a:xfrm>
            <a:off x="457200" y="4483417"/>
            <a:ext cx="8229600" cy="1279577"/>
            <a:chOff x="0" y="0"/>
            <a:chExt cx="1607343" cy="6693215"/>
          </a:xfrm>
          <a:noFill/>
        </p:grpSpPr>
        <p:sp>
          <p:nvSpPr>
            <p:cNvPr id="6" name="Rounded Rectangle 5"/>
            <p:cNvSpPr/>
            <p:nvPr/>
          </p:nvSpPr>
          <p:spPr>
            <a:xfrm>
              <a:off x="0" y="0"/>
              <a:ext cx="1607343" cy="4525963"/>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Rounded Rectangle 4"/>
            <p:cNvSpPr/>
            <p:nvPr/>
          </p:nvSpPr>
          <p:spPr>
            <a:xfrm>
              <a:off x="0" y="4882829"/>
              <a:ext cx="1607343" cy="181038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2000" b="1" kern="1200" dirty="0" smtClean="0">
                  <a:solidFill>
                    <a:schemeClr val="tx1"/>
                  </a:solidFill>
                </a:rPr>
                <a:t>Earth as a single complex and coupled system</a:t>
              </a:r>
              <a:endParaRPr lang="en-GB" sz="2000" b="1" kern="1200" dirty="0">
                <a:solidFill>
                  <a:schemeClr val="tx1"/>
                </a:solidFill>
              </a:endParaRPr>
            </a:p>
          </p:txBody>
        </p:sp>
      </p:grpSp>
    </p:spTree>
    <p:extLst>
      <p:ext uri="{BB962C8B-B14F-4D97-AF65-F5344CB8AC3E}">
        <p14:creationId xmlns:p14="http://schemas.microsoft.com/office/powerpoint/2010/main" val="1442398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dirty="0" smtClean="0"/>
              <a:t>Goal</a:t>
            </a:r>
            <a:endParaRPr lang="en-US" dirty="0"/>
          </a:p>
        </p:txBody>
      </p:sp>
      <p:sp>
        <p:nvSpPr>
          <p:cNvPr id="17411" name="Content Placeholder 2"/>
          <p:cNvSpPr>
            <a:spLocks noGrp="1"/>
          </p:cNvSpPr>
          <p:nvPr>
            <p:ph idx="1"/>
          </p:nvPr>
        </p:nvSpPr>
        <p:spPr>
          <a:xfrm>
            <a:off x="321887" y="1308305"/>
            <a:ext cx="8785225" cy="4784552"/>
          </a:xfrm>
        </p:spPr>
        <p:txBody>
          <a:bodyPr anchor="ctr"/>
          <a:lstStyle/>
          <a:p>
            <a:pPr marL="0" indent="0" algn="ctr">
              <a:buNone/>
            </a:pPr>
            <a:r>
              <a:rPr lang="en-GB" sz="2800" b="0" dirty="0" smtClean="0">
                <a:solidFill>
                  <a:srgbClr val="0070C0"/>
                </a:solidFill>
                <a:latin typeface="Calibri" charset="0"/>
              </a:rPr>
              <a:t>Enable multidisciplinary scientists to </a:t>
            </a:r>
            <a:r>
              <a:rPr lang="en-GB" sz="2800" dirty="0" smtClean="0">
                <a:solidFill>
                  <a:srgbClr val="0070C0"/>
                </a:solidFill>
                <a:latin typeface="Calibri" charset="0"/>
              </a:rPr>
              <a:t>access</a:t>
            </a:r>
            <a:r>
              <a:rPr lang="en-GB" sz="2800" b="0" dirty="0">
                <a:solidFill>
                  <a:srgbClr val="0070C0"/>
                </a:solidFill>
                <a:latin typeface="Calibri" charset="0"/>
              </a:rPr>
              <a:t> </a:t>
            </a:r>
            <a:r>
              <a:rPr lang="en-GB" sz="2800" b="0" dirty="0" smtClean="0">
                <a:solidFill>
                  <a:srgbClr val="0070C0"/>
                </a:solidFill>
                <a:latin typeface="Calibri" charset="0"/>
              </a:rPr>
              <a:t>and</a:t>
            </a:r>
            <a:r>
              <a:rPr lang="en-GB" sz="2800" dirty="0" smtClean="0">
                <a:solidFill>
                  <a:srgbClr val="0070C0"/>
                </a:solidFill>
                <a:latin typeface="Calibri" charset="0"/>
              </a:rPr>
              <a:t> study </a:t>
            </a:r>
            <a:r>
              <a:rPr lang="en-GB" sz="2800" b="0" dirty="0" smtClean="0">
                <a:solidFill>
                  <a:srgbClr val="0070C0"/>
                </a:solidFill>
                <a:latin typeface="Calibri" charset="0"/>
              </a:rPr>
              <a:t>data from </a:t>
            </a:r>
            <a:r>
              <a:rPr lang="en-GB" sz="2800" dirty="0" smtClean="0">
                <a:solidFill>
                  <a:srgbClr val="0070C0"/>
                </a:solidFill>
                <a:latin typeface="Calibri" charset="0"/>
              </a:rPr>
              <a:t>multiple domains </a:t>
            </a:r>
            <a:r>
              <a:rPr lang="en-GB" sz="2800" b="0" dirty="0" smtClean="0">
                <a:solidFill>
                  <a:srgbClr val="0070C0"/>
                </a:solidFill>
                <a:latin typeface="Calibri" charset="0"/>
              </a:rPr>
              <a:t>for “system level” research</a:t>
            </a:r>
          </a:p>
          <a:p>
            <a:pPr marL="0" indent="0">
              <a:buNone/>
            </a:pPr>
            <a:endParaRPr lang="en-GB" sz="2800" b="0" i="1" dirty="0" smtClean="0">
              <a:solidFill>
                <a:srgbClr val="0070C0"/>
              </a:solidFill>
              <a:latin typeface="Calibri" charset="0"/>
            </a:endParaRPr>
          </a:p>
          <a:p>
            <a:pPr marL="0" indent="0">
              <a:buNone/>
            </a:pPr>
            <a:r>
              <a:rPr lang="en-GB" sz="2800" b="0" i="1" dirty="0" smtClean="0">
                <a:solidFill>
                  <a:srgbClr val="0070C0"/>
                </a:solidFill>
                <a:latin typeface="Calibri" charset="0"/>
              </a:rPr>
              <a:t>by providing solutions and </a:t>
            </a:r>
          </a:p>
          <a:p>
            <a:pPr marL="0" indent="0">
              <a:buNone/>
            </a:pPr>
            <a:r>
              <a:rPr lang="en-GB" sz="2800" b="0" i="1" dirty="0" smtClean="0">
                <a:solidFill>
                  <a:srgbClr val="0070C0"/>
                </a:solidFill>
                <a:latin typeface="Calibri" charset="0"/>
              </a:rPr>
              <a:t>guidelines for the RIs </a:t>
            </a:r>
          </a:p>
          <a:p>
            <a:pPr marL="0" indent="0">
              <a:buNone/>
            </a:pPr>
            <a:r>
              <a:rPr lang="en-GB" sz="2800" b="0" i="1" dirty="0" smtClean="0">
                <a:solidFill>
                  <a:srgbClr val="0070C0"/>
                </a:solidFill>
                <a:latin typeface="Calibri" charset="0"/>
              </a:rPr>
              <a:t>common needs</a:t>
            </a:r>
          </a:p>
          <a:p>
            <a:pPr marL="0" indent="0">
              <a:buNone/>
            </a:pPr>
            <a:endParaRPr lang="en-GB" sz="3200" b="0" i="1" dirty="0" smtClean="0">
              <a:solidFill>
                <a:srgbClr val="0070C0"/>
              </a:solidFill>
              <a:latin typeface="Calibri" charset="0"/>
            </a:endParaRPr>
          </a:p>
          <a:p>
            <a:pPr marL="0" indent="0">
              <a:buNone/>
            </a:pPr>
            <a:r>
              <a:rPr lang="en-GB" b="0" dirty="0" smtClean="0">
                <a:solidFill>
                  <a:srgbClr val="0070C0"/>
                </a:solidFill>
                <a:latin typeface="Calibri" charset="0"/>
              </a:rPr>
              <a:t>Multiple data producers</a:t>
            </a:r>
          </a:p>
          <a:p>
            <a:pPr marL="0" indent="0">
              <a:buNone/>
            </a:pPr>
            <a:r>
              <a:rPr lang="en-GB" b="0" dirty="0" smtClean="0">
                <a:solidFill>
                  <a:srgbClr val="0070C0"/>
                </a:solidFill>
                <a:latin typeface="Calibri" charset="0"/>
              </a:rPr>
              <a:t>Multiple data consumers</a:t>
            </a:r>
            <a:endParaRPr lang="en-GB" b="0" dirty="0">
              <a:solidFill>
                <a:srgbClr val="0070C0"/>
              </a:solidFill>
            </a:endParaRPr>
          </a:p>
        </p:txBody>
      </p:sp>
      <p:sp>
        <p:nvSpPr>
          <p:cNvPr id="8" name="Slide Number Placeholder 7"/>
          <p:cNvSpPr>
            <a:spLocks noGrp="1"/>
          </p:cNvSpPr>
          <p:nvPr>
            <p:ph type="sldNum" sz="quarter" idx="12"/>
          </p:nvPr>
        </p:nvSpPr>
        <p:spPr/>
        <p:txBody>
          <a:bodyPr/>
          <a:lstStyle/>
          <a:p>
            <a:pPr>
              <a:defRPr/>
            </a:pPr>
            <a:fld id="{F26ED598-AEC9-954F-A416-EA172AFAF1C9}" type="slidenum">
              <a:rPr lang="fr-FR" smtClean="0"/>
              <a:pPr>
                <a:defRPr/>
              </a:pPr>
              <a:t>4</a:t>
            </a:fld>
            <a:endParaRPr lang="fr-FR"/>
          </a:p>
        </p:txBody>
      </p:sp>
      <p:grpSp>
        <p:nvGrpSpPr>
          <p:cNvPr id="9" name="Group 2"/>
          <p:cNvGrpSpPr>
            <a:grpSpLocks/>
          </p:cNvGrpSpPr>
          <p:nvPr/>
        </p:nvGrpSpPr>
        <p:grpSpPr bwMode="auto">
          <a:xfrm>
            <a:off x="4876799" y="2493625"/>
            <a:ext cx="4230313" cy="3603308"/>
            <a:chOff x="2736" y="1248"/>
            <a:chExt cx="3024" cy="2880"/>
          </a:xfrm>
        </p:grpSpPr>
        <p:pic>
          <p:nvPicPr>
            <p:cNvPr id="10" name="Picture 3" descr="earthCables"/>
            <p:cNvPicPr>
              <a:picLocks noChangeAspect="1" noChangeArrowheads="1"/>
            </p:cNvPicPr>
            <p:nvPr/>
          </p:nvPicPr>
          <p:blipFill>
            <a:blip r:embed="rId3" cstate="print"/>
            <a:srcRect/>
            <a:stretch>
              <a:fillRect/>
            </a:stretch>
          </p:blipFill>
          <p:spPr bwMode="auto">
            <a:xfrm>
              <a:off x="2736" y="1380"/>
              <a:ext cx="3024" cy="2520"/>
            </a:xfrm>
            <a:prstGeom prst="rect">
              <a:avLst/>
            </a:prstGeom>
            <a:noFill/>
          </p:spPr>
        </p:pic>
        <p:pic>
          <p:nvPicPr>
            <p:cNvPr id="12" name="Picture 4" descr="Altair horiz flt 7N823753"/>
            <p:cNvPicPr>
              <a:picLocks noChangeAspect="1" noChangeArrowheads="1"/>
            </p:cNvPicPr>
            <p:nvPr/>
          </p:nvPicPr>
          <p:blipFill>
            <a:blip r:embed="rId4" cstate="print"/>
            <a:srcRect/>
            <a:stretch>
              <a:fillRect/>
            </a:stretch>
          </p:blipFill>
          <p:spPr bwMode="auto">
            <a:xfrm>
              <a:off x="3216" y="1392"/>
              <a:ext cx="853" cy="936"/>
            </a:xfrm>
            <a:prstGeom prst="rect">
              <a:avLst/>
            </a:prstGeom>
            <a:noFill/>
          </p:spPr>
        </p:pic>
        <p:pic>
          <p:nvPicPr>
            <p:cNvPr id="13" name="Picture 5" descr="Wallops-Antenna-16M-2"/>
            <p:cNvPicPr>
              <a:picLocks noChangeAspect="1" noChangeArrowheads="1"/>
            </p:cNvPicPr>
            <p:nvPr/>
          </p:nvPicPr>
          <p:blipFill>
            <a:blip r:embed="rId5" cstate="print"/>
            <a:srcRect/>
            <a:stretch>
              <a:fillRect/>
            </a:stretch>
          </p:blipFill>
          <p:spPr bwMode="auto">
            <a:xfrm>
              <a:off x="4992" y="2688"/>
              <a:ext cx="768" cy="768"/>
            </a:xfrm>
            <a:prstGeom prst="rect">
              <a:avLst/>
            </a:prstGeom>
            <a:noFill/>
          </p:spPr>
        </p:pic>
        <p:pic>
          <p:nvPicPr>
            <p:cNvPr id="14" name="Picture 6" descr="dopplerStanding"/>
            <p:cNvPicPr>
              <a:picLocks noChangeAspect="1" noChangeArrowheads="1"/>
            </p:cNvPicPr>
            <p:nvPr/>
          </p:nvPicPr>
          <p:blipFill>
            <a:blip r:embed="rId6" cstate="print"/>
            <a:srcRect/>
            <a:stretch>
              <a:fillRect/>
            </a:stretch>
          </p:blipFill>
          <p:spPr bwMode="auto">
            <a:xfrm>
              <a:off x="4560" y="2911"/>
              <a:ext cx="856" cy="1217"/>
            </a:xfrm>
            <a:prstGeom prst="rect">
              <a:avLst/>
            </a:prstGeom>
            <a:noFill/>
          </p:spPr>
        </p:pic>
        <p:pic>
          <p:nvPicPr>
            <p:cNvPr id="15" name="Picture 7" descr="POES Big Transparentgif"/>
            <p:cNvPicPr>
              <a:picLocks noChangeAspect="1" noChangeArrowheads="1"/>
            </p:cNvPicPr>
            <p:nvPr/>
          </p:nvPicPr>
          <p:blipFill>
            <a:blip r:embed="rId7" cstate="print"/>
            <a:srcRect/>
            <a:stretch>
              <a:fillRect/>
            </a:stretch>
          </p:blipFill>
          <p:spPr bwMode="auto">
            <a:xfrm>
              <a:off x="4080" y="1248"/>
              <a:ext cx="678" cy="350"/>
            </a:xfrm>
            <a:prstGeom prst="rect">
              <a:avLst/>
            </a:prstGeom>
            <a:noFill/>
          </p:spPr>
        </p:pic>
        <p:pic>
          <p:nvPicPr>
            <p:cNvPr id="16" name="Picture 8" descr="dartStanding"/>
            <p:cNvPicPr>
              <a:picLocks noChangeAspect="1" noChangeArrowheads="1"/>
            </p:cNvPicPr>
            <p:nvPr/>
          </p:nvPicPr>
          <p:blipFill>
            <a:blip r:embed="rId8" cstate="print"/>
            <a:srcRect/>
            <a:stretch>
              <a:fillRect/>
            </a:stretch>
          </p:blipFill>
          <p:spPr bwMode="auto">
            <a:xfrm>
              <a:off x="3600" y="3024"/>
              <a:ext cx="852" cy="1006"/>
            </a:xfrm>
            <a:prstGeom prst="rect">
              <a:avLst/>
            </a:prstGeom>
            <a:noFill/>
          </p:spPr>
        </p:pic>
        <p:pic>
          <p:nvPicPr>
            <p:cNvPr id="17" name="Picture 9" descr="argoStanding"/>
            <p:cNvPicPr>
              <a:picLocks noChangeAspect="1" noChangeArrowheads="1"/>
            </p:cNvPicPr>
            <p:nvPr/>
          </p:nvPicPr>
          <p:blipFill>
            <a:blip r:embed="rId9" cstate="print"/>
            <a:srcRect/>
            <a:stretch>
              <a:fillRect/>
            </a:stretch>
          </p:blipFill>
          <p:spPr bwMode="auto">
            <a:xfrm>
              <a:off x="4176" y="2832"/>
              <a:ext cx="676" cy="1194"/>
            </a:xfrm>
            <a:prstGeom prst="rect">
              <a:avLst/>
            </a:prstGeom>
            <a:noFill/>
          </p:spPr>
        </p:pic>
        <p:pic>
          <p:nvPicPr>
            <p:cNvPr id="18" name="Picture 10" descr="outerSpaceWithCommSat noSpace"/>
            <p:cNvPicPr>
              <a:picLocks noChangeAspect="1" noChangeArrowheads="1"/>
            </p:cNvPicPr>
            <p:nvPr/>
          </p:nvPicPr>
          <p:blipFill>
            <a:blip r:embed="rId10" cstate="print"/>
            <a:srcRect/>
            <a:stretch>
              <a:fillRect/>
            </a:stretch>
          </p:blipFill>
          <p:spPr bwMode="auto">
            <a:xfrm>
              <a:off x="4704" y="1296"/>
              <a:ext cx="810" cy="397"/>
            </a:xfrm>
            <a:prstGeom prst="rect">
              <a:avLst/>
            </a:prstGeom>
            <a:noFill/>
          </p:spPr>
        </p:pic>
        <p:pic>
          <p:nvPicPr>
            <p:cNvPr id="19" name="Picture 11" descr="metop-254x193"/>
            <p:cNvPicPr>
              <a:picLocks noChangeAspect="1" noChangeArrowheads="1"/>
            </p:cNvPicPr>
            <p:nvPr/>
          </p:nvPicPr>
          <p:blipFill>
            <a:blip r:embed="rId11" cstate="print"/>
            <a:srcRect/>
            <a:stretch>
              <a:fillRect/>
            </a:stretch>
          </p:blipFill>
          <p:spPr bwMode="auto">
            <a:xfrm>
              <a:off x="5040" y="1680"/>
              <a:ext cx="632" cy="481"/>
            </a:xfrm>
            <a:prstGeom prst="rect">
              <a:avLst/>
            </a:prstGeom>
            <a:noFill/>
          </p:spPr>
        </p:pic>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cs typeface="+mj-cs"/>
              </a:rPr>
              <a:t>ESFRI Environmental </a:t>
            </a:r>
            <a:br>
              <a:rPr lang="en-US" dirty="0" smtClean="0">
                <a:cs typeface="+mj-cs"/>
              </a:rPr>
            </a:br>
            <a:r>
              <a:rPr lang="en-US" dirty="0" smtClean="0">
                <a:cs typeface="+mj-cs"/>
              </a:rPr>
              <a:t>Research Infrastructures</a:t>
            </a:r>
            <a:endParaRPr lang="en-US" dirty="0">
              <a:cs typeface="+mj-cs"/>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5701478"/>
              </p:ext>
            </p:extLst>
          </p:nvPr>
        </p:nvGraphicFramePr>
        <p:xfrm>
          <a:off x="107950" y="1268413"/>
          <a:ext cx="8785225" cy="4968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8"/>
          <p:cNvSpPr>
            <a:spLocks noGrp="1"/>
          </p:cNvSpPr>
          <p:nvPr>
            <p:ph type="sldNum" sz="quarter" idx="12"/>
          </p:nvPr>
        </p:nvSpPr>
        <p:spPr/>
        <p:txBody>
          <a:bodyPr/>
          <a:lstStyle/>
          <a:p>
            <a:pPr>
              <a:defRPr/>
            </a:pPr>
            <a:fld id="{F26ED598-AEC9-954F-A416-EA172AFAF1C9}" type="slidenum">
              <a:rPr lang="fr-FR" smtClean="0"/>
              <a:pPr>
                <a:defRPr/>
              </a:pPr>
              <a:t>5</a:t>
            </a:fld>
            <a:endParaRPr lang="fr-FR"/>
          </a:p>
        </p:txBody>
      </p:sp>
    </p:spTree>
    <p:extLst>
      <p:ext uri="{BB962C8B-B14F-4D97-AF65-F5344CB8AC3E}">
        <p14:creationId xmlns:p14="http://schemas.microsoft.com/office/powerpoint/2010/main" val="26208534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8"/>
          <p:cNvSpPr txBox="1">
            <a:spLocks noChangeArrowheads="1"/>
          </p:cNvSpPr>
          <p:nvPr/>
        </p:nvSpPr>
        <p:spPr bwMode="auto">
          <a:xfrm>
            <a:off x="1036638" y="1523907"/>
            <a:ext cx="5654112" cy="1969770"/>
          </a:xfrm>
          <a:prstGeom prst="rect">
            <a:avLst/>
          </a:prstGeom>
          <a:noFill/>
          <a:ln w="9525">
            <a:no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solidFill>
                  <a:srgbClr val="10253F"/>
                </a:solidFill>
                <a:latin typeface="Verdana" charset="0"/>
              </a:rPr>
              <a:t>Distributed measurements and monitoring</a:t>
            </a:r>
          </a:p>
          <a:p>
            <a:pPr eaLnBrk="1" hangingPunct="1"/>
            <a:r>
              <a:rPr lang="en-US" sz="1600" dirty="0" smtClean="0">
                <a:latin typeface="Verdana" charset="0"/>
              </a:rPr>
              <a:t>• </a:t>
            </a:r>
            <a:r>
              <a:rPr lang="en-US" sz="1600" dirty="0">
                <a:latin typeface="Verdana" charset="0"/>
              </a:rPr>
              <a:t>physical, chemical and biological parameters</a:t>
            </a:r>
            <a:endParaRPr lang="en-US" sz="1800" dirty="0">
              <a:latin typeface="Verdana" charset="0"/>
            </a:endParaRPr>
          </a:p>
          <a:p>
            <a:pPr eaLnBrk="1" hangingPunct="1"/>
            <a:endParaRPr lang="en-US" sz="1800" dirty="0">
              <a:latin typeface="Verdana" charset="0"/>
            </a:endParaRPr>
          </a:p>
          <a:p>
            <a:pPr eaLnBrk="1" hangingPunct="1"/>
            <a:r>
              <a:rPr lang="en-US" sz="2000" dirty="0">
                <a:solidFill>
                  <a:srgbClr val="10253F"/>
                </a:solidFill>
                <a:latin typeface="Verdana" charset="0"/>
              </a:rPr>
              <a:t>Laboratories and experimental facilities</a:t>
            </a:r>
          </a:p>
          <a:p>
            <a:pPr eaLnBrk="1" hangingPunct="1"/>
            <a:r>
              <a:rPr lang="en-US" sz="1600" dirty="0">
                <a:latin typeface="Verdana" charset="0"/>
              </a:rPr>
              <a:t>• in fixed monitoring stations</a:t>
            </a:r>
          </a:p>
          <a:p>
            <a:pPr eaLnBrk="1" hangingPunct="1"/>
            <a:r>
              <a:rPr lang="en-US" sz="1600" dirty="0">
                <a:latin typeface="Verdana" charset="0"/>
              </a:rPr>
              <a:t>• on research vehicles, ships, floats and buoys</a:t>
            </a:r>
          </a:p>
          <a:p>
            <a:pPr eaLnBrk="1" hangingPunct="1"/>
            <a:r>
              <a:rPr lang="en-US" sz="1600" dirty="0">
                <a:latin typeface="Verdana" charset="0"/>
              </a:rPr>
              <a:t>• from aircraft and satellites</a:t>
            </a:r>
            <a:endParaRPr lang="en-US" sz="1800" dirty="0">
              <a:latin typeface="Verdana" charset="0"/>
            </a:endParaRPr>
          </a:p>
        </p:txBody>
      </p:sp>
      <p:sp>
        <p:nvSpPr>
          <p:cNvPr id="22531" name="Text Box 9"/>
          <p:cNvSpPr txBox="1">
            <a:spLocks noChangeArrowheads="1"/>
          </p:cNvSpPr>
          <p:nvPr/>
        </p:nvSpPr>
        <p:spPr bwMode="auto">
          <a:xfrm>
            <a:off x="1036638" y="3816537"/>
            <a:ext cx="739140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solidFill>
                  <a:srgbClr val="10253F"/>
                </a:solidFill>
                <a:latin typeface="Verdana" charset="0"/>
              </a:rPr>
              <a:t>A variety of data</a:t>
            </a:r>
          </a:p>
          <a:p>
            <a:pPr eaLnBrk="1" hangingPunct="1"/>
            <a:r>
              <a:rPr lang="en-US" sz="1600" dirty="0" smtClean="0">
                <a:latin typeface="Verdana" charset="0"/>
              </a:rPr>
              <a:t>• </a:t>
            </a:r>
            <a:r>
              <a:rPr lang="en-US" sz="1600" dirty="0">
                <a:latin typeface="Verdana" charset="0"/>
              </a:rPr>
              <a:t>heterogeneous </a:t>
            </a:r>
            <a:r>
              <a:rPr lang="en-US" sz="1600" dirty="0" smtClean="0">
                <a:latin typeface="Verdana" charset="0"/>
              </a:rPr>
              <a:t>in format</a:t>
            </a:r>
            <a:endParaRPr lang="en-US" sz="1600" dirty="0">
              <a:latin typeface="Verdana" charset="0"/>
            </a:endParaRPr>
          </a:p>
          <a:p>
            <a:pPr eaLnBrk="1" hangingPunct="1"/>
            <a:r>
              <a:rPr lang="en-US" sz="1600" dirty="0">
                <a:latin typeface="Verdana" charset="0"/>
              </a:rPr>
              <a:t>• primary and processed data</a:t>
            </a:r>
          </a:p>
          <a:p>
            <a:pPr eaLnBrk="1" hangingPunct="1"/>
            <a:endParaRPr lang="en-US" sz="1800" dirty="0">
              <a:latin typeface="Verdana" charset="0"/>
            </a:endParaRPr>
          </a:p>
          <a:p>
            <a:pPr eaLnBrk="1" hangingPunct="1"/>
            <a:r>
              <a:rPr lang="en-US" sz="2000" dirty="0">
                <a:solidFill>
                  <a:srgbClr val="10253F"/>
                </a:solidFill>
                <a:latin typeface="Verdana" charset="0"/>
              </a:rPr>
              <a:t>Analytical and modeling platforms</a:t>
            </a:r>
          </a:p>
          <a:p>
            <a:pPr eaLnBrk="1" hangingPunct="1"/>
            <a:r>
              <a:rPr lang="en-US" sz="1600" dirty="0">
                <a:latin typeface="Verdana" charset="0"/>
              </a:rPr>
              <a:t>•  data exchange and integration</a:t>
            </a:r>
          </a:p>
          <a:p>
            <a:pPr eaLnBrk="1" hangingPunct="1"/>
            <a:r>
              <a:rPr lang="en-US" sz="1600" dirty="0">
                <a:latin typeface="Verdana" charset="0"/>
              </a:rPr>
              <a:t>•  high performance computing and Grid services</a:t>
            </a:r>
          </a:p>
          <a:p>
            <a:pPr eaLnBrk="1" hangingPunct="1"/>
            <a:r>
              <a:rPr lang="en-US" sz="1600" dirty="0">
                <a:latin typeface="Verdana" charset="0"/>
              </a:rPr>
              <a:t>•  e-</a:t>
            </a:r>
            <a:r>
              <a:rPr lang="en-US" sz="1600" dirty="0" smtClean="0">
                <a:latin typeface="Verdana" charset="0"/>
              </a:rPr>
              <a:t>Laboratories</a:t>
            </a:r>
            <a:endParaRPr lang="en-US" sz="1600" dirty="0">
              <a:latin typeface="Verdana" charset="0"/>
            </a:endParaRPr>
          </a:p>
        </p:txBody>
      </p:sp>
      <p:sp>
        <p:nvSpPr>
          <p:cNvPr id="4" name="Title 3"/>
          <p:cNvSpPr>
            <a:spLocks noGrp="1"/>
          </p:cNvSpPr>
          <p:nvPr>
            <p:ph type="title"/>
          </p:nvPr>
        </p:nvSpPr>
        <p:spPr>
          <a:xfrm>
            <a:off x="2032000" y="101600"/>
            <a:ext cx="6861174" cy="927100"/>
          </a:xfrm>
        </p:spPr>
        <p:txBody>
          <a:bodyPr/>
          <a:lstStyle/>
          <a:p>
            <a:pPr lvl="1"/>
            <a:r>
              <a:rPr lang="en-GB" sz="2400" dirty="0" smtClean="0">
                <a:latin typeface="Century Gothic" charset="0"/>
              </a:rPr>
              <a:t>Discover heterogeneous data at </a:t>
            </a:r>
            <a:r>
              <a:rPr lang="en-GB" sz="2400" dirty="0">
                <a:latin typeface="Century Gothic" charset="0"/>
              </a:rPr>
              <a:t>different places and in different catalogues</a:t>
            </a:r>
            <a:r>
              <a:rPr lang="en-GB" sz="2400" dirty="0" smtClean="0">
                <a:latin typeface="Century Gothic" charset="0"/>
              </a:rPr>
              <a:t>.</a:t>
            </a:r>
            <a:endParaRPr lang="en-US" dirty="0"/>
          </a:p>
        </p:txBody>
      </p:sp>
    </p:spTree>
    <p:extLst>
      <p:ext uri="{BB962C8B-B14F-4D97-AF65-F5344CB8AC3E}">
        <p14:creationId xmlns:p14="http://schemas.microsoft.com/office/powerpoint/2010/main" val="28407007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225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First steps - priority area</a:t>
            </a:r>
            <a:r>
              <a:rPr lang="en-GB" dirty="0" smtClean="0">
                <a:solidFill>
                  <a:srgbClr val="30B0DC"/>
                </a:solidFill>
              </a:rPr>
              <a:t>s</a:t>
            </a:r>
            <a:endParaRPr lang="en-GB" dirty="0">
              <a:solidFill>
                <a:srgbClr val="30B0DC"/>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57896815"/>
              </p:ext>
            </p:extLst>
          </p:nvPr>
        </p:nvGraphicFramePr>
        <p:xfrm>
          <a:off x="107950" y="1268413"/>
          <a:ext cx="8785225" cy="4968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pPr>
              <a:defRPr/>
            </a:pPr>
            <a:fld id="{F26ED598-AEC9-954F-A416-EA172AFAF1C9}" type="slidenum">
              <a:rPr lang="fr-FR" smtClean="0"/>
              <a:pPr>
                <a:defRPr/>
              </a:pPr>
              <a:t>7</a:t>
            </a:fld>
            <a:endParaRPr lang="fr-FR"/>
          </a:p>
        </p:txBody>
      </p:sp>
    </p:spTree>
    <p:extLst>
      <p:ext uri="{BB962C8B-B14F-4D97-AF65-F5344CB8AC3E}">
        <p14:creationId xmlns:p14="http://schemas.microsoft.com/office/powerpoint/2010/main" val="31279444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smtClean="0"/>
              <a:t>Approach</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776979806"/>
              </p:ext>
            </p:extLst>
          </p:nvPr>
        </p:nvGraphicFramePr>
        <p:xfrm>
          <a:off x="107950" y="1268413"/>
          <a:ext cx="8785225" cy="4968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F26ED598-AEC9-954F-A416-EA172AFAF1C9}" type="slidenum">
              <a:rPr lang="fr-FR" smtClean="0"/>
              <a:pPr/>
              <a:t>8</a:t>
            </a:fld>
            <a:endParaRPr lang="fr-FR"/>
          </a:p>
        </p:txBody>
      </p:sp>
      <p:sp>
        <p:nvSpPr>
          <p:cNvPr id="3" name="Rectangle 2"/>
          <p:cNvSpPr/>
          <p:nvPr/>
        </p:nvSpPr>
        <p:spPr>
          <a:xfrm>
            <a:off x="1744264" y="1469596"/>
            <a:ext cx="5232619" cy="461665"/>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r>
              <a:rPr lang="en-GB"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Provide software tools to </a:t>
            </a:r>
            <a:endParaRPr lang="en-GB"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7" name="Rounded Rectangular Callout 6"/>
          <p:cNvSpPr/>
          <p:nvPr/>
        </p:nvSpPr>
        <p:spPr>
          <a:xfrm rot="10800000">
            <a:off x="683568" y="4706472"/>
            <a:ext cx="2958353" cy="1225176"/>
          </a:xfrm>
          <a:prstGeom prst="wedgeRoundRectCallout">
            <a:avLst>
              <a:gd name="adj1" fmla="val -27904"/>
              <a:gd name="adj2" fmla="val 186890"/>
              <a:gd name="adj3" fmla="val 16667"/>
            </a:avLst>
          </a:prstGeom>
          <a:solidFill>
            <a:srgbClr val="2EA0A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ular Callout 8"/>
          <p:cNvSpPr/>
          <p:nvPr/>
        </p:nvSpPr>
        <p:spPr>
          <a:xfrm rot="10800000">
            <a:off x="5755341" y="4721414"/>
            <a:ext cx="2958353" cy="1225176"/>
          </a:xfrm>
          <a:prstGeom prst="wedgeRoundRectCallout">
            <a:avLst>
              <a:gd name="adj1" fmla="val 39773"/>
              <a:gd name="adj2" fmla="val 141768"/>
              <a:gd name="adj3" fmla="val 16667"/>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creen shot 2013-02-28 at 11.41.39 A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3568" y="5042647"/>
            <a:ext cx="2984500" cy="520700"/>
          </a:xfrm>
          <a:prstGeom prst="rect">
            <a:avLst/>
          </a:prstGeom>
        </p:spPr>
      </p:pic>
      <p:pic>
        <p:nvPicPr>
          <p:cNvPr id="10" name="Picture 9" descr="Screen shot 2013-02-28 at 11.46.51 A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91866" y="5077012"/>
            <a:ext cx="2850110" cy="44707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018805" y="101600"/>
            <a:ext cx="7505205" cy="927100"/>
          </a:xfrm>
        </p:spPr>
        <p:txBody>
          <a:bodyPr/>
          <a:lstStyle/>
          <a:p>
            <a:r>
              <a:rPr lang="en-GB" sz="2800" dirty="0" smtClean="0"/>
              <a:t>Study </a:t>
            </a:r>
            <a:r>
              <a:rPr lang="en-GB" sz="2800" dirty="0" smtClean="0"/>
              <a:t>cases</a:t>
            </a:r>
            <a:endParaRPr lang="en-GB" sz="2800" dirty="0"/>
          </a:p>
        </p:txBody>
      </p:sp>
      <p:sp>
        <p:nvSpPr>
          <p:cNvPr id="16387" name="Content Placeholder 2"/>
          <p:cNvSpPr>
            <a:spLocks noGrp="1"/>
          </p:cNvSpPr>
          <p:nvPr>
            <p:ph idx="1"/>
          </p:nvPr>
        </p:nvSpPr>
        <p:spPr>
          <a:xfrm>
            <a:off x="457200" y="1236663"/>
            <a:ext cx="8273441" cy="4525962"/>
          </a:xfrm>
        </p:spPr>
        <p:txBody>
          <a:bodyPr/>
          <a:lstStyle/>
          <a:p>
            <a:pPr>
              <a:defRPr/>
            </a:pPr>
            <a:r>
              <a:rPr lang="en-GB" dirty="0" smtClean="0"/>
              <a:t>They </a:t>
            </a:r>
            <a:r>
              <a:rPr lang="en-GB" dirty="0" smtClean="0"/>
              <a:t>are needed for:</a:t>
            </a:r>
          </a:p>
          <a:p>
            <a:pPr lvl="1">
              <a:defRPr/>
            </a:pPr>
            <a:r>
              <a:rPr lang="en-GB" dirty="0" smtClean="0"/>
              <a:t>Identify data</a:t>
            </a:r>
          </a:p>
          <a:p>
            <a:pPr lvl="1">
              <a:defRPr/>
            </a:pPr>
            <a:r>
              <a:rPr lang="en-GB" dirty="0" smtClean="0"/>
              <a:t>Tune/evolve “basic” services, e.g., discovery, access</a:t>
            </a:r>
          </a:p>
          <a:p>
            <a:pPr lvl="1">
              <a:defRPr/>
            </a:pPr>
            <a:r>
              <a:rPr lang="en-GB" dirty="0" smtClean="0"/>
              <a:t>Develop “more complex” services , </a:t>
            </a:r>
            <a:r>
              <a:rPr lang="en-GB" dirty="0" err="1" smtClean="0"/>
              <a:t>e.g</a:t>
            </a:r>
            <a:r>
              <a:rPr lang="en-GB" dirty="0" smtClean="0"/>
              <a:t>, visualization</a:t>
            </a:r>
          </a:p>
          <a:p>
            <a:pPr lvl="1">
              <a:defRPr/>
            </a:pPr>
            <a:r>
              <a:rPr lang="en-GB" dirty="0" smtClean="0"/>
              <a:t>Integrate Processing services (availability of SW</a:t>
            </a:r>
            <a:r>
              <a:rPr lang="en-GB" dirty="0" smtClean="0"/>
              <a:t>)</a:t>
            </a:r>
          </a:p>
          <a:p>
            <a:pPr>
              <a:defRPr/>
            </a:pPr>
            <a:r>
              <a:rPr lang="en-GB" sz="2000" dirty="0"/>
              <a:t>Two regions:</a:t>
            </a:r>
          </a:p>
          <a:p>
            <a:pPr lvl="1">
              <a:defRPr/>
            </a:pPr>
            <a:r>
              <a:rPr lang="en-GB" sz="1600" dirty="0"/>
              <a:t>The </a:t>
            </a:r>
            <a:r>
              <a:rPr lang="en-GB" sz="1600" dirty="0" err="1"/>
              <a:t>iceland</a:t>
            </a:r>
            <a:r>
              <a:rPr lang="en-GB" sz="1600" dirty="0"/>
              <a:t> Volcano:</a:t>
            </a:r>
          </a:p>
          <a:p>
            <a:pPr lvl="2">
              <a:defRPr/>
            </a:pPr>
            <a:r>
              <a:rPr lang="en-GB" sz="1400" dirty="0"/>
              <a:t>ICOS, EISCAT, </a:t>
            </a:r>
            <a:r>
              <a:rPr lang="en-GB" sz="1400" dirty="0" err="1"/>
              <a:t>EuroArgo</a:t>
            </a:r>
            <a:r>
              <a:rPr lang="en-GB" sz="1400" dirty="0"/>
              <a:t>,  satellite images, ( + DLR/”IAGOS-like”)</a:t>
            </a:r>
          </a:p>
          <a:p>
            <a:pPr lvl="1">
              <a:defRPr/>
            </a:pPr>
            <a:r>
              <a:rPr lang="en-GB" sz="1600" dirty="0"/>
              <a:t>South Italy:</a:t>
            </a:r>
          </a:p>
          <a:p>
            <a:pPr lvl="2">
              <a:defRPr/>
            </a:pPr>
            <a:r>
              <a:rPr lang="en-GB" sz="1400" dirty="0" err="1"/>
              <a:t>Lifewatch</a:t>
            </a:r>
            <a:r>
              <a:rPr lang="en-GB" sz="1400" dirty="0"/>
              <a:t>, EPOS, EMSO, </a:t>
            </a:r>
            <a:r>
              <a:rPr lang="en-GB" sz="1400" dirty="0" err="1"/>
              <a:t>EuroArgo</a:t>
            </a:r>
            <a:r>
              <a:rPr lang="en-GB" sz="1400" dirty="0"/>
              <a:t>, Italian ISPRA environmental data</a:t>
            </a:r>
          </a:p>
          <a:p>
            <a:pPr lvl="2">
              <a:defRPr/>
            </a:pPr>
            <a:r>
              <a:rPr lang="en-GB" sz="1400" dirty="0"/>
              <a:t>EMSO, EPOS</a:t>
            </a:r>
            <a:endParaRPr lang="en-GB" dirty="0" smtClean="0"/>
          </a:p>
          <a:p>
            <a:pPr lvl="1"/>
            <a:endParaRPr lang="en-US" sz="2400" dirty="0" smtClean="0"/>
          </a:p>
          <a:p>
            <a:pPr lvl="1"/>
            <a:endParaRPr lang="en-US" sz="2400" dirty="0" smtClean="0"/>
          </a:p>
          <a:p>
            <a:pPr lvl="1"/>
            <a:endParaRPr lang="en-US" sz="2400" dirty="0"/>
          </a:p>
          <a:p>
            <a:pPr lvl="1"/>
            <a:endParaRPr lang="en-US" sz="2400" dirty="0" smtClean="0"/>
          </a:p>
          <a:p>
            <a:pPr lvl="1"/>
            <a:endParaRPr lang="en-US" sz="2400" dirty="0"/>
          </a:p>
          <a:p>
            <a:endParaRPr lang="en-GB" sz="3200" dirty="0" smtClean="0"/>
          </a:p>
        </p:txBody>
      </p:sp>
    </p:spTree>
    <p:extLst>
      <p:ext uri="{BB962C8B-B14F-4D97-AF65-F5344CB8AC3E}">
        <p14:creationId xmlns:p14="http://schemas.microsoft.com/office/powerpoint/2010/main" val="3290328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ENVRI-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955</Words>
  <Application>Microsoft Office PowerPoint</Application>
  <PresentationFormat>On-screen Show (4:3)</PresentationFormat>
  <Paragraphs>183</Paragraphs>
  <Slides>17</Slides>
  <Notes>10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ENVRI-ppt-template</vt:lpstr>
      <vt:lpstr>Data discovery and data processing for environmental research infrastructures</vt:lpstr>
      <vt:lpstr>Outline</vt:lpstr>
      <vt:lpstr>Environmental Science</vt:lpstr>
      <vt:lpstr>Goal</vt:lpstr>
      <vt:lpstr>ESFRI Environmental  Research Infrastructures</vt:lpstr>
      <vt:lpstr>Discover heterogeneous data at different places and in different catalogues.</vt:lpstr>
      <vt:lpstr>First steps - priority areas</vt:lpstr>
      <vt:lpstr>Approach</vt:lpstr>
      <vt:lpstr>Study cases</vt:lpstr>
      <vt:lpstr>Dataset Discovery</vt:lpstr>
      <vt:lpstr>Data discovery example</vt:lpstr>
      <vt:lpstr>Study case: Iceland volcanic ash (2010)</vt:lpstr>
      <vt:lpstr>Discovery Service: OpenSearch</vt:lpstr>
      <vt:lpstr>Full ENVRI workflow for geospatial Data Services </vt:lpstr>
      <vt:lpstr>Linked data</vt:lpstr>
      <vt:lpstr>Linked Data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ENVRI</dc:title>
  <dc:creator>Wouter Los</dc:creator>
  <cp:lastModifiedBy>Roberto Cossu</cp:lastModifiedBy>
  <cp:revision>415</cp:revision>
  <dcterms:created xsi:type="dcterms:W3CDTF">2012-01-02T13:34:49Z</dcterms:created>
  <dcterms:modified xsi:type="dcterms:W3CDTF">2013-04-15T07:12:27Z</dcterms:modified>
</cp:coreProperties>
</file>